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8"/>
  </p:notesMasterIdLst>
  <p:sldIdLst>
    <p:sldId id="256" r:id="rId2"/>
    <p:sldId id="266" r:id="rId3"/>
    <p:sldId id="272" r:id="rId4"/>
    <p:sldId id="274" r:id="rId5"/>
    <p:sldId id="275" r:id="rId6"/>
    <p:sldId id="273" r:id="rId7"/>
    <p:sldId id="276" r:id="rId8"/>
    <p:sldId id="299" r:id="rId9"/>
    <p:sldId id="300" r:id="rId10"/>
    <p:sldId id="303" r:id="rId11"/>
    <p:sldId id="304" r:id="rId12"/>
    <p:sldId id="305" r:id="rId13"/>
    <p:sldId id="267" r:id="rId14"/>
    <p:sldId id="297" r:id="rId15"/>
    <p:sldId id="306" r:id="rId16"/>
    <p:sldId id="307" r:id="rId17"/>
    <p:sldId id="309" r:id="rId18"/>
    <p:sldId id="268" r:id="rId19"/>
    <p:sldId id="284" r:id="rId20"/>
    <p:sldId id="285" r:id="rId21"/>
    <p:sldId id="286" r:id="rId22"/>
    <p:sldId id="265" r:id="rId23"/>
    <p:sldId id="283" r:id="rId24"/>
    <p:sldId id="282" r:id="rId25"/>
    <p:sldId id="290" r:id="rId26"/>
    <p:sldId id="281" r:id="rId27"/>
    <p:sldId id="289" r:id="rId28"/>
    <p:sldId id="287" r:id="rId29"/>
    <p:sldId id="280" r:id="rId30"/>
    <p:sldId id="291" r:id="rId31"/>
    <p:sldId id="278" r:id="rId32"/>
    <p:sldId id="277" r:id="rId33"/>
    <p:sldId id="292" r:id="rId34"/>
    <p:sldId id="296" r:id="rId35"/>
    <p:sldId id="295" r:id="rId36"/>
    <p:sldId id="293" r:id="rId37"/>
    <p:sldId id="310" r:id="rId38"/>
    <p:sldId id="391" r:id="rId39"/>
    <p:sldId id="392" r:id="rId40"/>
    <p:sldId id="311" r:id="rId41"/>
    <p:sldId id="325" r:id="rId42"/>
    <p:sldId id="326" r:id="rId43"/>
    <p:sldId id="328" r:id="rId44"/>
    <p:sldId id="351" r:id="rId45"/>
    <p:sldId id="329" r:id="rId46"/>
    <p:sldId id="388" r:id="rId47"/>
    <p:sldId id="353" r:id="rId48"/>
    <p:sldId id="332" r:id="rId49"/>
    <p:sldId id="389" r:id="rId50"/>
    <p:sldId id="333" r:id="rId51"/>
    <p:sldId id="334" r:id="rId52"/>
    <p:sldId id="335" r:id="rId53"/>
    <p:sldId id="336" r:id="rId54"/>
    <p:sldId id="393" r:id="rId55"/>
    <p:sldId id="337" r:id="rId56"/>
    <p:sldId id="338" r:id="rId57"/>
    <p:sldId id="385" r:id="rId58"/>
    <p:sldId id="339" r:id="rId59"/>
    <p:sldId id="382" r:id="rId60"/>
    <p:sldId id="341" r:id="rId61"/>
    <p:sldId id="342" r:id="rId62"/>
    <p:sldId id="343" r:id="rId63"/>
    <p:sldId id="344" r:id="rId64"/>
    <p:sldId id="345" r:id="rId65"/>
    <p:sldId id="383" r:id="rId66"/>
    <p:sldId id="346" r:id="rId67"/>
    <p:sldId id="347" r:id="rId68"/>
    <p:sldId id="348" r:id="rId69"/>
    <p:sldId id="349" r:id="rId70"/>
    <p:sldId id="350" r:id="rId71"/>
    <p:sldId id="354" r:id="rId72"/>
    <p:sldId id="355" r:id="rId73"/>
    <p:sldId id="384" r:id="rId74"/>
    <p:sldId id="360" r:id="rId75"/>
    <p:sldId id="356" r:id="rId76"/>
    <p:sldId id="361" r:id="rId77"/>
    <p:sldId id="362" r:id="rId78"/>
    <p:sldId id="386" r:id="rId79"/>
    <p:sldId id="387" r:id="rId80"/>
    <p:sldId id="363" r:id="rId81"/>
    <p:sldId id="364" r:id="rId82"/>
    <p:sldId id="365" r:id="rId83"/>
    <p:sldId id="367" r:id="rId84"/>
    <p:sldId id="368" r:id="rId85"/>
    <p:sldId id="369" r:id="rId86"/>
    <p:sldId id="370" r:id="rId87"/>
    <p:sldId id="371" r:id="rId88"/>
    <p:sldId id="372" r:id="rId89"/>
    <p:sldId id="373" r:id="rId90"/>
    <p:sldId id="374" r:id="rId91"/>
    <p:sldId id="375" r:id="rId92"/>
    <p:sldId id="376" r:id="rId93"/>
    <p:sldId id="377" r:id="rId94"/>
    <p:sldId id="378" r:id="rId95"/>
    <p:sldId id="379" r:id="rId96"/>
    <p:sldId id="390"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671"/>
  </p:normalViewPr>
  <p:slideViewPr>
    <p:cSldViewPr>
      <p:cViewPr>
        <p:scale>
          <a:sx n="70" d="100"/>
          <a:sy n="70" d="100"/>
        </p:scale>
        <p:origin x="1288" y="6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256"/>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875172-2BFC-4209-BA2A-FF3255E2488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228DA208-1CC8-4A7A-80D2-4D46028B9F9F}">
      <dgm:prSet phldrT="[Text]"/>
      <dgm:spPr/>
      <dgm:t>
        <a:bodyPr/>
        <a:lstStyle/>
        <a:p>
          <a:r>
            <a:rPr lang="en-US" dirty="0" smtClean="0"/>
            <a:t>IHD</a:t>
          </a:r>
          <a:endParaRPr lang="en-IN" dirty="0"/>
        </a:p>
      </dgm:t>
    </dgm:pt>
    <dgm:pt modelId="{AFA31AAC-3568-4E64-9C3B-17EA0696AE44}" type="parTrans" cxnId="{5B9294EE-EE3B-41BB-936F-7414BF8248EE}">
      <dgm:prSet/>
      <dgm:spPr/>
      <dgm:t>
        <a:bodyPr/>
        <a:lstStyle/>
        <a:p>
          <a:endParaRPr lang="en-IN"/>
        </a:p>
      </dgm:t>
    </dgm:pt>
    <dgm:pt modelId="{DD7C13C3-3E0F-4B93-B210-5C1062956FF0}" type="sibTrans" cxnId="{5B9294EE-EE3B-41BB-936F-7414BF8248EE}">
      <dgm:prSet/>
      <dgm:spPr/>
      <dgm:t>
        <a:bodyPr/>
        <a:lstStyle/>
        <a:p>
          <a:endParaRPr lang="en-IN"/>
        </a:p>
      </dgm:t>
    </dgm:pt>
    <dgm:pt modelId="{C1DC06EC-F9DB-437B-BB09-C0DDF88748FD}">
      <dgm:prSet phldrT="[Text]"/>
      <dgm:spPr/>
      <dgm:t>
        <a:bodyPr/>
        <a:lstStyle/>
        <a:p>
          <a:r>
            <a:rPr lang="en-US" dirty="0" smtClean="0"/>
            <a:t>CAD</a:t>
          </a:r>
          <a:endParaRPr lang="en-IN" dirty="0"/>
        </a:p>
      </dgm:t>
    </dgm:pt>
    <dgm:pt modelId="{49258ECE-D77E-471E-AA53-CC057FB6D9C3}" type="parTrans" cxnId="{73787B2C-085F-4311-8D36-1CEFD2037DE0}">
      <dgm:prSet/>
      <dgm:spPr/>
      <dgm:t>
        <a:bodyPr/>
        <a:lstStyle/>
        <a:p>
          <a:endParaRPr lang="en-IN"/>
        </a:p>
      </dgm:t>
    </dgm:pt>
    <dgm:pt modelId="{AE1B5D2A-2D79-4E70-ACB1-4EB08E0592D2}" type="sibTrans" cxnId="{73787B2C-085F-4311-8D36-1CEFD2037DE0}">
      <dgm:prSet/>
      <dgm:spPr/>
      <dgm:t>
        <a:bodyPr/>
        <a:lstStyle/>
        <a:p>
          <a:endParaRPr lang="en-IN"/>
        </a:p>
      </dgm:t>
    </dgm:pt>
    <dgm:pt modelId="{BB5E868D-73BB-4797-868B-2B4424A4FD93}">
      <dgm:prSet phldrT="[Text]"/>
      <dgm:spPr/>
      <dgm:t>
        <a:bodyPr/>
        <a:lstStyle/>
        <a:p>
          <a:r>
            <a:rPr lang="en-US" dirty="0" smtClean="0"/>
            <a:t>ACS</a:t>
          </a:r>
          <a:endParaRPr lang="en-IN" dirty="0"/>
        </a:p>
      </dgm:t>
    </dgm:pt>
    <dgm:pt modelId="{3C8CA0DE-4E1A-4ED9-AF34-846A8B7AF317}" type="parTrans" cxnId="{ECBFA510-6391-4708-8845-6AA84DD2C355}">
      <dgm:prSet/>
      <dgm:spPr/>
      <dgm:t>
        <a:bodyPr/>
        <a:lstStyle/>
        <a:p>
          <a:endParaRPr lang="en-IN"/>
        </a:p>
      </dgm:t>
    </dgm:pt>
    <dgm:pt modelId="{62F9E108-4F1B-44FF-9BC9-DCE69C657116}" type="sibTrans" cxnId="{ECBFA510-6391-4708-8845-6AA84DD2C355}">
      <dgm:prSet/>
      <dgm:spPr/>
      <dgm:t>
        <a:bodyPr/>
        <a:lstStyle/>
        <a:p>
          <a:endParaRPr lang="en-IN"/>
        </a:p>
      </dgm:t>
    </dgm:pt>
    <dgm:pt modelId="{3DBC13D3-FE8A-4A25-A939-909CC6F99940}">
      <dgm:prSet/>
      <dgm:spPr/>
      <dgm:t>
        <a:bodyPr/>
        <a:lstStyle/>
        <a:p>
          <a:r>
            <a:rPr lang="en-US" dirty="0" smtClean="0"/>
            <a:t>Stable angina</a:t>
          </a:r>
          <a:endParaRPr lang="en-IN" dirty="0"/>
        </a:p>
      </dgm:t>
    </dgm:pt>
    <dgm:pt modelId="{90CD3D8B-0071-4D1E-BE32-4314B3060A8F}" type="parTrans" cxnId="{677AA7A0-168D-4CDE-AF00-DA190257E82E}">
      <dgm:prSet/>
      <dgm:spPr/>
      <dgm:t>
        <a:bodyPr/>
        <a:lstStyle/>
        <a:p>
          <a:endParaRPr lang="en-IN"/>
        </a:p>
      </dgm:t>
    </dgm:pt>
    <dgm:pt modelId="{D973F627-E1B3-4F74-867A-9AC180474AD5}" type="sibTrans" cxnId="{677AA7A0-168D-4CDE-AF00-DA190257E82E}">
      <dgm:prSet/>
      <dgm:spPr/>
      <dgm:t>
        <a:bodyPr/>
        <a:lstStyle/>
        <a:p>
          <a:endParaRPr lang="en-IN"/>
        </a:p>
      </dgm:t>
    </dgm:pt>
    <dgm:pt modelId="{02A74950-AE0C-48A5-9B12-B7BDD9DEDD2C}">
      <dgm:prSet/>
      <dgm:spPr/>
      <dgm:t>
        <a:bodyPr/>
        <a:lstStyle/>
        <a:p>
          <a:r>
            <a:rPr lang="en-US" dirty="0" smtClean="0"/>
            <a:t>Non ST elevation MI &amp; Unstable angina </a:t>
          </a:r>
          <a:endParaRPr lang="en-IN" dirty="0"/>
        </a:p>
      </dgm:t>
    </dgm:pt>
    <dgm:pt modelId="{013A0595-5CEC-4482-AC0F-983174AD49F5}" type="parTrans" cxnId="{40ECCE2C-BB11-47DC-86E8-0156BF2FA794}">
      <dgm:prSet/>
      <dgm:spPr/>
      <dgm:t>
        <a:bodyPr/>
        <a:lstStyle/>
        <a:p>
          <a:endParaRPr lang="en-IN"/>
        </a:p>
      </dgm:t>
    </dgm:pt>
    <dgm:pt modelId="{1586160F-1ED2-4F4E-9E21-5DCD7E910DC0}" type="sibTrans" cxnId="{40ECCE2C-BB11-47DC-86E8-0156BF2FA794}">
      <dgm:prSet/>
      <dgm:spPr/>
      <dgm:t>
        <a:bodyPr/>
        <a:lstStyle/>
        <a:p>
          <a:endParaRPr lang="en-IN"/>
        </a:p>
      </dgm:t>
    </dgm:pt>
    <dgm:pt modelId="{63FF855B-8199-4583-A9CD-B25A508724FC}">
      <dgm:prSet/>
      <dgm:spPr/>
      <dgm:t>
        <a:bodyPr/>
        <a:lstStyle/>
        <a:p>
          <a:r>
            <a:rPr lang="en-US" dirty="0" smtClean="0"/>
            <a:t>ST elevation MI</a:t>
          </a:r>
          <a:endParaRPr lang="en-IN" dirty="0"/>
        </a:p>
      </dgm:t>
    </dgm:pt>
    <dgm:pt modelId="{6E461BBC-A7B7-42FC-B0BB-B0B3DCE984EC}" type="parTrans" cxnId="{21FC5EFF-9421-4366-901A-5533787B6BB3}">
      <dgm:prSet/>
      <dgm:spPr/>
      <dgm:t>
        <a:bodyPr/>
        <a:lstStyle/>
        <a:p>
          <a:endParaRPr lang="en-IN"/>
        </a:p>
      </dgm:t>
    </dgm:pt>
    <dgm:pt modelId="{F5017ACF-E6D8-45A7-8651-EC7CAB036E17}" type="sibTrans" cxnId="{21FC5EFF-9421-4366-901A-5533787B6BB3}">
      <dgm:prSet/>
      <dgm:spPr/>
      <dgm:t>
        <a:bodyPr/>
        <a:lstStyle/>
        <a:p>
          <a:endParaRPr lang="en-IN"/>
        </a:p>
      </dgm:t>
    </dgm:pt>
    <dgm:pt modelId="{5DBDB64C-C5F0-4360-BF57-B6F97ECE1A1D}" type="pres">
      <dgm:prSet presAssocID="{43875172-2BFC-4209-BA2A-FF3255E2488E}" presName="hierChild1" presStyleCnt="0">
        <dgm:presLayoutVars>
          <dgm:orgChart val="1"/>
          <dgm:chPref val="1"/>
          <dgm:dir/>
          <dgm:animOne val="branch"/>
          <dgm:animLvl val="lvl"/>
          <dgm:resizeHandles/>
        </dgm:presLayoutVars>
      </dgm:prSet>
      <dgm:spPr/>
      <dgm:t>
        <a:bodyPr/>
        <a:lstStyle/>
        <a:p>
          <a:endParaRPr lang="en-IN"/>
        </a:p>
      </dgm:t>
    </dgm:pt>
    <dgm:pt modelId="{88EFABB3-876F-48CF-BB70-2AF7F3843C58}" type="pres">
      <dgm:prSet presAssocID="{228DA208-1CC8-4A7A-80D2-4D46028B9F9F}" presName="hierRoot1" presStyleCnt="0">
        <dgm:presLayoutVars>
          <dgm:hierBranch val="init"/>
        </dgm:presLayoutVars>
      </dgm:prSet>
      <dgm:spPr/>
    </dgm:pt>
    <dgm:pt modelId="{9EB2F2FF-43B1-48CC-80F7-D9EFE9846101}" type="pres">
      <dgm:prSet presAssocID="{228DA208-1CC8-4A7A-80D2-4D46028B9F9F}" presName="rootComposite1" presStyleCnt="0"/>
      <dgm:spPr/>
    </dgm:pt>
    <dgm:pt modelId="{B1868802-CEBF-4081-941D-11E391176CF3}" type="pres">
      <dgm:prSet presAssocID="{228DA208-1CC8-4A7A-80D2-4D46028B9F9F}" presName="rootText1" presStyleLbl="node0" presStyleIdx="0" presStyleCnt="1" custLinFactNeighborX="3401" custLinFactNeighborY="-37067">
        <dgm:presLayoutVars>
          <dgm:chPref val="3"/>
        </dgm:presLayoutVars>
      </dgm:prSet>
      <dgm:spPr/>
      <dgm:t>
        <a:bodyPr/>
        <a:lstStyle/>
        <a:p>
          <a:endParaRPr lang="en-IN"/>
        </a:p>
      </dgm:t>
    </dgm:pt>
    <dgm:pt modelId="{BFA6AD39-B53A-49C7-89A2-918B0F1F0574}" type="pres">
      <dgm:prSet presAssocID="{228DA208-1CC8-4A7A-80D2-4D46028B9F9F}" presName="rootConnector1" presStyleLbl="node1" presStyleIdx="0" presStyleCnt="0"/>
      <dgm:spPr/>
      <dgm:t>
        <a:bodyPr/>
        <a:lstStyle/>
        <a:p>
          <a:endParaRPr lang="en-IN"/>
        </a:p>
      </dgm:t>
    </dgm:pt>
    <dgm:pt modelId="{CCC7C597-84D8-4360-B744-9B1842DA9D0B}" type="pres">
      <dgm:prSet presAssocID="{228DA208-1CC8-4A7A-80D2-4D46028B9F9F}" presName="hierChild2" presStyleCnt="0"/>
      <dgm:spPr/>
    </dgm:pt>
    <dgm:pt modelId="{EB6D93E8-2E07-4917-8B0C-191BBF9A5F61}" type="pres">
      <dgm:prSet presAssocID="{49258ECE-D77E-471E-AA53-CC057FB6D9C3}" presName="Name37" presStyleLbl="parChTrans1D2" presStyleIdx="0" presStyleCnt="2"/>
      <dgm:spPr/>
      <dgm:t>
        <a:bodyPr/>
        <a:lstStyle/>
        <a:p>
          <a:endParaRPr lang="en-IN"/>
        </a:p>
      </dgm:t>
    </dgm:pt>
    <dgm:pt modelId="{28CD269D-E15A-452B-82C9-564140EB4415}" type="pres">
      <dgm:prSet presAssocID="{C1DC06EC-F9DB-437B-BB09-C0DDF88748FD}" presName="hierRoot2" presStyleCnt="0">
        <dgm:presLayoutVars>
          <dgm:hierBranch val="init"/>
        </dgm:presLayoutVars>
      </dgm:prSet>
      <dgm:spPr/>
    </dgm:pt>
    <dgm:pt modelId="{CC12E01E-5900-4EFD-9F52-A7CDA85B5AE2}" type="pres">
      <dgm:prSet presAssocID="{C1DC06EC-F9DB-437B-BB09-C0DDF88748FD}" presName="rootComposite" presStyleCnt="0"/>
      <dgm:spPr/>
    </dgm:pt>
    <dgm:pt modelId="{A713B91F-C893-4B1C-B0DE-71B47DE8604F}" type="pres">
      <dgm:prSet presAssocID="{C1DC06EC-F9DB-437B-BB09-C0DDF88748FD}" presName="rootText" presStyleLbl="node2" presStyleIdx="0" presStyleCnt="2" custLinFactNeighborX="-57256" custLinFactNeighborY="-14919">
        <dgm:presLayoutVars>
          <dgm:chPref val="3"/>
        </dgm:presLayoutVars>
      </dgm:prSet>
      <dgm:spPr/>
      <dgm:t>
        <a:bodyPr/>
        <a:lstStyle/>
        <a:p>
          <a:endParaRPr lang="en-IN"/>
        </a:p>
      </dgm:t>
    </dgm:pt>
    <dgm:pt modelId="{CB17696C-BC4A-474B-8F9D-0A7D91C6CFB8}" type="pres">
      <dgm:prSet presAssocID="{C1DC06EC-F9DB-437B-BB09-C0DDF88748FD}" presName="rootConnector" presStyleLbl="node2" presStyleIdx="0" presStyleCnt="2"/>
      <dgm:spPr/>
      <dgm:t>
        <a:bodyPr/>
        <a:lstStyle/>
        <a:p>
          <a:endParaRPr lang="en-IN"/>
        </a:p>
      </dgm:t>
    </dgm:pt>
    <dgm:pt modelId="{9DBE80F7-0CC6-438C-B10F-B042E9C4E697}" type="pres">
      <dgm:prSet presAssocID="{C1DC06EC-F9DB-437B-BB09-C0DDF88748FD}" presName="hierChild4" presStyleCnt="0"/>
      <dgm:spPr/>
    </dgm:pt>
    <dgm:pt modelId="{CCF634D1-7975-4166-979B-5EDEC33C5928}" type="pres">
      <dgm:prSet presAssocID="{90CD3D8B-0071-4D1E-BE32-4314B3060A8F}" presName="Name37" presStyleLbl="parChTrans1D3" presStyleIdx="0" presStyleCnt="3"/>
      <dgm:spPr/>
      <dgm:t>
        <a:bodyPr/>
        <a:lstStyle/>
        <a:p>
          <a:endParaRPr lang="en-IN"/>
        </a:p>
      </dgm:t>
    </dgm:pt>
    <dgm:pt modelId="{1F021004-9759-4CBD-BBAF-86C7FFC82697}" type="pres">
      <dgm:prSet presAssocID="{3DBC13D3-FE8A-4A25-A939-909CC6F99940}" presName="hierRoot2" presStyleCnt="0">
        <dgm:presLayoutVars>
          <dgm:hierBranch val="init"/>
        </dgm:presLayoutVars>
      </dgm:prSet>
      <dgm:spPr/>
    </dgm:pt>
    <dgm:pt modelId="{CF6AA51E-173E-4D4C-BA70-E7D5FE83C71D}" type="pres">
      <dgm:prSet presAssocID="{3DBC13D3-FE8A-4A25-A939-909CC6F99940}" presName="rootComposite" presStyleCnt="0"/>
      <dgm:spPr/>
    </dgm:pt>
    <dgm:pt modelId="{C2F6675D-6171-4CF5-AB57-DA7079975E79}" type="pres">
      <dgm:prSet presAssocID="{3DBC13D3-FE8A-4A25-A939-909CC6F99940}" presName="rootText" presStyleLbl="node3" presStyleIdx="0" presStyleCnt="3" custLinFactNeighborX="-45068" custLinFactNeighborY="-5280">
        <dgm:presLayoutVars>
          <dgm:chPref val="3"/>
        </dgm:presLayoutVars>
      </dgm:prSet>
      <dgm:spPr/>
      <dgm:t>
        <a:bodyPr/>
        <a:lstStyle/>
        <a:p>
          <a:endParaRPr lang="en-IN"/>
        </a:p>
      </dgm:t>
    </dgm:pt>
    <dgm:pt modelId="{D9E444DC-9CCD-40D6-8A51-8BE02A24F99B}" type="pres">
      <dgm:prSet presAssocID="{3DBC13D3-FE8A-4A25-A939-909CC6F99940}" presName="rootConnector" presStyleLbl="node3" presStyleIdx="0" presStyleCnt="3"/>
      <dgm:spPr/>
      <dgm:t>
        <a:bodyPr/>
        <a:lstStyle/>
        <a:p>
          <a:endParaRPr lang="en-IN"/>
        </a:p>
      </dgm:t>
    </dgm:pt>
    <dgm:pt modelId="{C498ABF3-442B-45F0-8FFA-C8BDD1598727}" type="pres">
      <dgm:prSet presAssocID="{3DBC13D3-FE8A-4A25-A939-909CC6F99940}" presName="hierChild4" presStyleCnt="0"/>
      <dgm:spPr/>
    </dgm:pt>
    <dgm:pt modelId="{E4CAE0FC-2A2B-46FF-8CC6-03E49ECAF195}" type="pres">
      <dgm:prSet presAssocID="{3DBC13D3-FE8A-4A25-A939-909CC6F99940}" presName="hierChild5" presStyleCnt="0"/>
      <dgm:spPr/>
    </dgm:pt>
    <dgm:pt modelId="{06B490DC-C4FC-4092-9F03-3333A42F40C5}" type="pres">
      <dgm:prSet presAssocID="{C1DC06EC-F9DB-437B-BB09-C0DDF88748FD}" presName="hierChild5" presStyleCnt="0"/>
      <dgm:spPr/>
    </dgm:pt>
    <dgm:pt modelId="{972654BE-3C22-4890-AEDA-4DEDFE6C03A5}" type="pres">
      <dgm:prSet presAssocID="{3C8CA0DE-4E1A-4ED9-AF34-846A8B7AF317}" presName="Name37" presStyleLbl="parChTrans1D2" presStyleIdx="1" presStyleCnt="2"/>
      <dgm:spPr/>
      <dgm:t>
        <a:bodyPr/>
        <a:lstStyle/>
        <a:p>
          <a:endParaRPr lang="en-IN"/>
        </a:p>
      </dgm:t>
    </dgm:pt>
    <dgm:pt modelId="{61E916EC-6AE5-4E9F-B617-155DE34EB3E5}" type="pres">
      <dgm:prSet presAssocID="{BB5E868D-73BB-4797-868B-2B4424A4FD93}" presName="hierRoot2" presStyleCnt="0">
        <dgm:presLayoutVars>
          <dgm:hierBranch val="init"/>
        </dgm:presLayoutVars>
      </dgm:prSet>
      <dgm:spPr/>
    </dgm:pt>
    <dgm:pt modelId="{88A1067B-C454-4718-A1F5-D37A639903D1}" type="pres">
      <dgm:prSet presAssocID="{BB5E868D-73BB-4797-868B-2B4424A4FD93}" presName="rootComposite" presStyleCnt="0"/>
      <dgm:spPr/>
    </dgm:pt>
    <dgm:pt modelId="{32C41E00-2E33-440E-8E9E-EADC44A8CBB7}" type="pres">
      <dgm:prSet presAssocID="{BB5E868D-73BB-4797-868B-2B4424A4FD93}" presName="rootText" presStyleLbl="node2" presStyleIdx="1" presStyleCnt="2" custLinFactNeighborX="24974" custLinFactNeighborY="-14919">
        <dgm:presLayoutVars>
          <dgm:chPref val="3"/>
        </dgm:presLayoutVars>
      </dgm:prSet>
      <dgm:spPr/>
      <dgm:t>
        <a:bodyPr/>
        <a:lstStyle/>
        <a:p>
          <a:endParaRPr lang="en-IN"/>
        </a:p>
      </dgm:t>
    </dgm:pt>
    <dgm:pt modelId="{D030CA6E-76FC-4E97-BD1F-5122996149F9}" type="pres">
      <dgm:prSet presAssocID="{BB5E868D-73BB-4797-868B-2B4424A4FD93}" presName="rootConnector" presStyleLbl="node2" presStyleIdx="1" presStyleCnt="2"/>
      <dgm:spPr/>
      <dgm:t>
        <a:bodyPr/>
        <a:lstStyle/>
        <a:p>
          <a:endParaRPr lang="en-IN"/>
        </a:p>
      </dgm:t>
    </dgm:pt>
    <dgm:pt modelId="{43B1D5EB-0976-4D36-8798-64DF127DF1EC}" type="pres">
      <dgm:prSet presAssocID="{BB5E868D-73BB-4797-868B-2B4424A4FD93}" presName="hierChild4" presStyleCnt="0"/>
      <dgm:spPr/>
    </dgm:pt>
    <dgm:pt modelId="{D3D015B7-846C-4EF2-9D84-20D3D261820F}" type="pres">
      <dgm:prSet presAssocID="{013A0595-5CEC-4482-AC0F-983174AD49F5}" presName="Name37" presStyleLbl="parChTrans1D3" presStyleIdx="1" presStyleCnt="3"/>
      <dgm:spPr/>
      <dgm:t>
        <a:bodyPr/>
        <a:lstStyle/>
        <a:p>
          <a:endParaRPr lang="en-IN"/>
        </a:p>
      </dgm:t>
    </dgm:pt>
    <dgm:pt modelId="{CD75EC9C-F521-464B-ACDD-027FA0787ACC}" type="pres">
      <dgm:prSet presAssocID="{02A74950-AE0C-48A5-9B12-B7BDD9DEDD2C}" presName="hierRoot2" presStyleCnt="0">
        <dgm:presLayoutVars>
          <dgm:hierBranch val="init"/>
        </dgm:presLayoutVars>
      </dgm:prSet>
      <dgm:spPr/>
    </dgm:pt>
    <dgm:pt modelId="{B905A51B-29A8-41CD-BF6F-066F794FAC84}" type="pres">
      <dgm:prSet presAssocID="{02A74950-AE0C-48A5-9B12-B7BDD9DEDD2C}" presName="rootComposite" presStyleCnt="0"/>
      <dgm:spPr/>
    </dgm:pt>
    <dgm:pt modelId="{DE663D51-462B-4EEB-BF7C-A66A1CC74041}" type="pres">
      <dgm:prSet presAssocID="{02A74950-AE0C-48A5-9B12-B7BDD9DEDD2C}" presName="rootText" presStyleLbl="node3" presStyleIdx="1" presStyleCnt="3" custLinFactNeighborX="23424" custLinFactNeighborY="-587">
        <dgm:presLayoutVars>
          <dgm:chPref val="3"/>
        </dgm:presLayoutVars>
      </dgm:prSet>
      <dgm:spPr/>
      <dgm:t>
        <a:bodyPr/>
        <a:lstStyle/>
        <a:p>
          <a:endParaRPr lang="en-IN"/>
        </a:p>
      </dgm:t>
    </dgm:pt>
    <dgm:pt modelId="{BC9E97C7-97E1-4651-AEC4-C76167D76321}" type="pres">
      <dgm:prSet presAssocID="{02A74950-AE0C-48A5-9B12-B7BDD9DEDD2C}" presName="rootConnector" presStyleLbl="node3" presStyleIdx="1" presStyleCnt="3"/>
      <dgm:spPr/>
      <dgm:t>
        <a:bodyPr/>
        <a:lstStyle/>
        <a:p>
          <a:endParaRPr lang="en-IN"/>
        </a:p>
      </dgm:t>
    </dgm:pt>
    <dgm:pt modelId="{AF838F00-2A97-41EE-B991-AD5FD29CF5E7}" type="pres">
      <dgm:prSet presAssocID="{02A74950-AE0C-48A5-9B12-B7BDD9DEDD2C}" presName="hierChild4" presStyleCnt="0"/>
      <dgm:spPr/>
    </dgm:pt>
    <dgm:pt modelId="{C62F6703-2561-4CE5-8306-A82B447576AB}" type="pres">
      <dgm:prSet presAssocID="{02A74950-AE0C-48A5-9B12-B7BDD9DEDD2C}" presName="hierChild5" presStyleCnt="0"/>
      <dgm:spPr/>
    </dgm:pt>
    <dgm:pt modelId="{76EB1885-7642-4A96-9C40-599E171EDB37}" type="pres">
      <dgm:prSet presAssocID="{6E461BBC-A7B7-42FC-B0BB-B0B3DCE984EC}" presName="Name37" presStyleLbl="parChTrans1D3" presStyleIdx="2" presStyleCnt="3"/>
      <dgm:spPr/>
      <dgm:t>
        <a:bodyPr/>
        <a:lstStyle/>
        <a:p>
          <a:endParaRPr lang="en-IN"/>
        </a:p>
      </dgm:t>
    </dgm:pt>
    <dgm:pt modelId="{65877A6B-6D08-4CD9-92FF-8998A9CF621B}" type="pres">
      <dgm:prSet presAssocID="{63FF855B-8199-4583-A9CD-B25A508724FC}" presName="hierRoot2" presStyleCnt="0">
        <dgm:presLayoutVars>
          <dgm:hierBranch val="init"/>
        </dgm:presLayoutVars>
      </dgm:prSet>
      <dgm:spPr/>
    </dgm:pt>
    <dgm:pt modelId="{F64DB0D8-B96D-4AD5-8321-652069D55DB9}" type="pres">
      <dgm:prSet presAssocID="{63FF855B-8199-4583-A9CD-B25A508724FC}" presName="rootComposite" presStyleCnt="0"/>
      <dgm:spPr/>
    </dgm:pt>
    <dgm:pt modelId="{615E76E9-4E94-4B5B-8380-F93EAAFE1186}" type="pres">
      <dgm:prSet presAssocID="{63FF855B-8199-4583-A9CD-B25A508724FC}" presName="rootText" presStyleLbl="node3" presStyleIdx="2" presStyleCnt="3" custLinFactNeighborX="23424" custLinFactNeighborY="5927">
        <dgm:presLayoutVars>
          <dgm:chPref val="3"/>
        </dgm:presLayoutVars>
      </dgm:prSet>
      <dgm:spPr/>
      <dgm:t>
        <a:bodyPr/>
        <a:lstStyle/>
        <a:p>
          <a:endParaRPr lang="en-IN"/>
        </a:p>
      </dgm:t>
    </dgm:pt>
    <dgm:pt modelId="{81833BFC-B608-40DF-8675-7BB781C7CD38}" type="pres">
      <dgm:prSet presAssocID="{63FF855B-8199-4583-A9CD-B25A508724FC}" presName="rootConnector" presStyleLbl="node3" presStyleIdx="2" presStyleCnt="3"/>
      <dgm:spPr/>
      <dgm:t>
        <a:bodyPr/>
        <a:lstStyle/>
        <a:p>
          <a:endParaRPr lang="en-IN"/>
        </a:p>
      </dgm:t>
    </dgm:pt>
    <dgm:pt modelId="{2857AF3A-00EE-46A9-B688-6274246C4533}" type="pres">
      <dgm:prSet presAssocID="{63FF855B-8199-4583-A9CD-B25A508724FC}" presName="hierChild4" presStyleCnt="0"/>
      <dgm:spPr/>
    </dgm:pt>
    <dgm:pt modelId="{BA60D01E-5F1A-461A-A97C-6DAEF720F1BD}" type="pres">
      <dgm:prSet presAssocID="{63FF855B-8199-4583-A9CD-B25A508724FC}" presName="hierChild5" presStyleCnt="0"/>
      <dgm:spPr/>
    </dgm:pt>
    <dgm:pt modelId="{0746E4DF-C248-4954-AEBE-25026291C8FA}" type="pres">
      <dgm:prSet presAssocID="{BB5E868D-73BB-4797-868B-2B4424A4FD93}" presName="hierChild5" presStyleCnt="0"/>
      <dgm:spPr/>
    </dgm:pt>
    <dgm:pt modelId="{26BEAAD6-70BF-40A1-A33B-2659288AD9E8}" type="pres">
      <dgm:prSet presAssocID="{228DA208-1CC8-4A7A-80D2-4D46028B9F9F}" presName="hierChild3" presStyleCnt="0"/>
      <dgm:spPr/>
    </dgm:pt>
  </dgm:ptLst>
  <dgm:cxnLst>
    <dgm:cxn modelId="{A752E76C-1D52-4573-BBE3-B4290BF92475}" type="presOf" srcId="{3DBC13D3-FE8A-4A25-A939-909CC6F99940}" destId="{D9E444DC-9CCD-40D6-8A51-8BE02A24F99B}" srcOrd="1" destOrd="0" presId="urn:microsoft.com/office/officeart/2005/8/layout/orgChart1"/>
    <dgm:cxn modelId="{677AA7A0-168D-4CDE-AF00-DA190257E82E}" srcId="{C1DC06EC-F9DB-437B-BB09-C0DDF88748FD}" destId="{3DBC13D3-FE8A-4A25-A939-909CC6F99940}" srcOrd="0" destOrd="0" parTransId="{90CD3D8B-0071-4D1E-BE32-4314B3060A8F}" sibTransId="{D973F627-E1B3-4F74-867A-9AC180474AD5}"/>
    <dgm:cxn modelId="{F5E2FAD6-3DA8-48E0-9428-FB73481968BC}" type="presOf" srcId="{63FF855B-8199-4583-A9CD-B25A508724FC}" destId="{81833BFC-B608-40DF-8675-7BB781C7CD38}" srcOrd="1" destOrd="0" presId="urn:microsoft.com/office/officeart/2005/8/layout/orgChart1"/>
    <dgm:cxn modelId="{D0B742E5-7DF2-46DE-9B93-7F8B0696970C}" type="presOf" srcId="{63FF855B-8199-4583-A9CD-B25A508724FC}" destId="{615E76E9-4E94-4B5B-8380-F93EAAFE1186}" srcOrd="0" destOrd="0" presId="urn:microsoft.com/office/officeart/2005/8/layout/orgChart1"/>
    <dgm:cxn modelId="{33782FF1-6D28-4844-9275-AFECD73AD422}" type="presOf" srcId="{228DA208-1CC8-4A7A-80D2-4D46028B9F9F}" destId="{B1868802-CEBF-4081-941D-11E391176CF3}" srcOrd="0" destOrd="0" presId="urn:microsoft.com/office/officeart/2005/8/layout/orgChart1"/>
    <dgm:cxn modelId="{21FC5EFF-9421-4366-901A-5533787B6BB3}" srcId="{BB5E868D-73BB-4797-868B-2B4424A4FD93}" destId="{63FF855B-8199-4583-A9CD-B25A508724FC}" srcOrd="1" destOrd="0" parTransId="{6E461BBC-A7B7-42FC-B0BB-B0B3DCE984EC}" sibTransId="{F5017ACF-E6D8-45A7-8651-EC7CAB036E17}"/>
    <dgm:cxn modelId="{4ED5A012-79B7-4DA5-9544-3360A48EE418}" type="presOf" srcId="{02A74950-AE0C-48A5-9B12-B7BDD9DEDD2C}" destId="{BC9E97C7-97E1-4651-AEC4-C76167D76321}" srcOrd="1" destOrd="0" presId="urn:microsoft.com/office/officeart/2005/8/layout/orgChart1"/>
    <dgm:cxn modelId="{B7FF17AF-4C6C-47BD-9594-8614357DCC3F}" type="presOf" srcId="{228DA208-1CC8-4A7A-80D2-4D46028B9F9F}" destId="{BFA6AD39-B53A-49C7-89A2-918B0F1F0574}" srcOrd="1" destOrd="0" presId="urn:microsoft.com/office/officeart/2005/8/layout/orgChart1"/>
    <dgm:cxn modelId="{3F64D912-2711-4D5A-94C5-DBFF343FA5FD}" type="presOf" srcId="{49258ECE-D77E-471E-AA53-CC057FB6D9C3}" destId="{EB6D93E8-2E07-4917-8B0C-191BBF9A5F61}" srcOrd="0" destOrd="0" presId="urn:microsoft.com/office/officeart/2005/8/layout/orgChart1"/>
    <dgm:cxn modelId="{EBB37C97-219E-43AF-9042-1E38664CAA43}" type="presOf" srcId="{C1DC06EC-F9DB-437B-BB09-C0DDF88748FD}" destId="{A713B91F-C893-4B1C-B0DE-71B47DE8604F}" srcOrd="0" destOrd="0" presId="urn:microsoft.com/office/officeart/2005/8/layout/orgChart1"/>
    <dgm:cxn modelId="{BB42C09C-1D82-420E-A149-43F3DE80B294}" type="presOf" srcId="{C1DC06EC-F9DB-437B-BB09-C0DDF88748FD}" destId="{CB17696C-BC4A-474B-8F9D-0A7D91C6CFB8}" srcOrd="1" destOrd="0" presId="urn:microsoft.com/office/officeart/2005/8/layout/orgChart1"/>
    <dgm:cxn modelId="{F6F0BC90-308A-4F98-92CF-2022147B6688}" type="presOf" srcId="{6E461BBC-A7B7-42FC-B0BB-B0B3DCE984EC}" destId="{76EB1885-7642-4A96-9C40-599E171EDB37}" srcOrd="0" destOrd="0" presId="urn:microsoft.com/office/officeart/2005/8/layout/orgChart1"/>
    <dgm:cxn modelId="{79F6444C-8DA4-48A5-82F4-1CAC692F7E36}" type="presOf" srcId="{BB5E868D-73BB-4797-868B-2B4424A4FD93}" destId="{32C41E00-2E33-440E-8E9E-EADC44A8CBB7}" srcOrd="0" destOrd="0" presId="urn:microsoft.com/office/officeart/2005/8/layout/orgChart1"/>
    <dgm:cxn modelId="{443ADF42-465F-4180-9D7B-839F8C601B77}" type="presOf" srcId="{43875172-2BFC-4209-BA2A-FF3255E2488E}" destId="{5DBDB64C-C5F0-4360-BF57-B6F97ECE1A1D}" srcOrd="0" destOrd="0" presId="urn:microsoft.com/office/officeart/2005/8/layout/orgChart1"/>
    <dgm:cxn modelId="{ECBFA510-6391-4708-8845-6AA84DD2C355}" srcId="{228DA208-1CC8-4A7A-80D2-4D46028B9F9F}" destId="{BB5E868D-73BB-4797-868B-2B4424A4FD93}" srcOrd="1" destOrd="0" parTransId="{3C8CA0DE-4E1A-4ED9-AF34-846A8B7AF317}" sibTransId="{62F9E108-4F1B-44FF-9BC9-DCE69C657116}"/>
    <dgm:cxn modelId="{5B9294EE-EE3B-41BB-936F-7414BF8248EE}" srcId="{43875172-2BFC-4209-BA2A-FF3255E2488E}" destId="{228DA208-1CC8-4A7A-80D2-4D46028B9F9F}" srcOrd="0" destOrd="0" parTransId="{AFA31AAC-3568-4E64-9C3B-17EA0696AE44}" sibTransId="{DD7C13C3-3E0F-4B93-B210-5C1062956FF0}"/>
    <dgm:cxn modelId="{73787B2C-085F-4311-8D36-1CEFD2037DE0}" srcId="{228DA208-1CC8-4A7A-80D2-4D46028B9F9F}" destId="{C1DC06EC-F9DB-437B-BB09-C0DDF88748FD}" srcOrd="0" destOrd="0" parTransId="{49258ECE-D77E-471E-AA53-CC057FB6D9C3}" sibTransId="{AE1B5D2A-2D79-4E70-ACB1-4EB08E0592D2}"/>
    <dgm:cxn modelId="{40ECCE2C-BB11-47DC-86E8-0156BF2FA794}" srcId="{BB5E868D-73BB-4797-868B-2B4424A4FD93}" destId="{02A74950-AE0C-48A5-9B12-B7BDD9DEDD2C}" srcOrd="0" destOrd="0" parTransId="{013A0595-5CEC-4482-AC0F-983174AD49F5}" sibTransId="{1586160F-1ED2-4F4E-9E21-5DCD7E910DC0}"/>
    <dgm:cxn modelId="{E554F16D-4E48-45C9-A908-79E9A1292E88}" type="presOf" srcId="{02A74950-AE0C-48A5-9B12-B7BDD9DEDD2C}" destId="{DE663D51-462B-4EEB-BF7C-A66A1CC74041}" srcOrd="0" destOrd="0" presId="urn:microsoft.com/office/officeart/2005/8/layout/orgChart1"/>
    <dgm:cxn modelId="{4129221C-53D1-43EA-B46E-BF39A00DD866}" type="presOf" srcId="{3DBC13D3-FE8A-4A25-A939-909CC6F99940}" destId="{C2F6675D-6171-4CF5-AB57-DA7079975E79}" srcOrd="0" destOrd="0" presId="urn:microsoft.com/office/officeart/2005/8/layout/orgChart1"/>
    <dgm:cxn modelId="{C176FC75-71E0-4DEE-9C66-96355D1242A2}" type="presOf" srcId="{013A0595-5CEC-4482-AC0F-983174AD49F5}" destId="{D3D015B7-846C-4EF2-9D84-20D3D261820F}" srcOrd="0" destOrd="0" presId="urn:microsoft.com/office/officeart/2005/8/layout/orgChart1"/>
    <dgm:cxn modelId="{D2D2EB64-24B4-481A-8729-93FE3E0848E5}" type="presOf" srcId="{90CD3D8B-0071-4D1E-BE32-4314B3060A8F}" destId="{CCF634D1-7975-4166-979B-5EDEC33C5928}" srcOrd="0" destOrd="0" presId="urn:microsoft.com/office/officeart/2005/8/layout/orgChart1"/>
    <dgm:cxn modelId="{FB95C6F3-5B8B-4603-82CA-53DFD35401E4}" type="presOf" srcId="{3C8CA0DE-4E1A-4ED9-AF34-846A8B7AF317}" destId="{972654BE-3C22-4890-AEDA-4DEDFE6C03A5}" srcOrd="0" destOrd="0" presId="urn:microsoft.com/office/officeart/2005/8/layout/orgChart1"/>
    <dgm:cxn modelId="{B77DF54D-739B-40C1-8F8A-00466A7DA753}" type="presOf" srcId="{BB5E868D-73BB-4797-868B-2B4424A4FD93}" destId="{D030CA6E-76FC-4E97-BD1F-5122996149F9}" srcOrd="1" destOrd="0" presId="urn:microsoft.com/office/officeart/2005/8/layout/orgChart1"/>
    <dgm:cxn modelId="{0AE6710B-4365-4111-A12F-18EA4676EC87}" type="presParOf" srcId="{5DBDB64C-C5F0-4360-BF57-B6F97ECE1A1D}" destId="{88EFABB3-876F-48CF-BB70-2AF7F3843C58}" srcOrd="0" destOrd="0" presId="urn:microsoft.com/office/officeart/2005/8/layout/orgChart1"/>
    <dgm:cxn modelId="{FDFCA7EF-527D-4C7D-9B1C-C6818EB0D604}" type="presParOf" srcId="{88EFABB3-876F-48CF-BB70-2AF7F3843C58}" destId="{9EB2F2FF-43B1-48CC-80F7-D9EFE9846101}" srcOrd="0" destOrd="0" presId="urn:microsoft.com/office/officeart/2005/8/layout/orgChart1"/>
    <dgm:cxn modelId="{8D02A2E1-A7F4-41E6-B372-55B4828343BB}" type="presParOf" srcId="{9EB2F2FF-43B1-48CC-80F7-D9EFE9846101}" destId="{B1868802-CEBF-4081-941D-11E391176CF3}" srcOrd="0" destOrd="0" presId="urn:microsoft.com/office/officeart/2005/8/layout/orgChart1"/>
    <dgm:cxn modelId="{AD8D5A5F-A1F7-468A-8CA9-4C9B09639D2A}" type="presParOf" srcId="{9EB2F2FF-43B1-48CC-80F7-D9EFE9846101}" destId="{BFA6AD39-B53A-49C7-89A2-918B0F1F0574}" srcOrd="1" destOrd="0" presId="urn:microsoft.com/office/officeart/2005/8/layout/orgChart1"/>
    <dgm:cxn modelId="{72E41869-A3BF-48D5-966B-3B87AC9BC886}" type="presParOf" srcId="{88EFABB3-876F-48CF-BB70-2AF7F3843C58}" destId="{CCC7C597-84D8-4360-B744-9B1842DA9D0B}" srcOrd="1" destOrd="0" presId="urn:microsoft.com/office/officeart/2005/8/layout/orgChart1"/>
    <dgm:cxn modelId="{0ED4ED85-5746-498F-A2D1-E8245B93A406}" type="presParOf" srcId="{CCC7C597-84D8-4360-B744-9B1842DA9D0B}" destId="{EB6D93E8-2E07-4917-8B0C-191BBF9A5F61}" srcOrd="0" destOrd="0" presId="urn:microsoft.com/office/officeart/2005/8/layout/orgChart1"/>
    <dgm:cxn modelId="{18B7A3C8-8E56-4C96-8010-D73827B997BE}" type="presParOf" srcId="{CCC7C597-84D8-4360-B744-9B1842DA9D0B}" destId="{28CD269D-E15A-452B-82C9-564140EB4415}" srcOrd="1" destOrd="0" presId="urn:microsoft.com/office/officeart/2005/8/layout/orgChart1"/>
    <dgm:cxn modelId="{C43E2B8D-5C5C-4627-B37B-2AB28B9EEF28}" type="presParOf" srcId="{28CD269D-E15A-452B-82C9-564140EB4415}" destId="{CC12E01E-5900-4EFD-9F52-A7CDA85B5AE2}" srcOrd="0" destOrd="0" presId="urn:microsoft.com/office/officeart/2005/8/layout/orgChart1"/>
    <dgm:cxn modelId="{4A118053-2DE4-4E55-917E-8DE72FE1AE1F}" type="presParOf" srcId="{CC12E01E-5900-4EFD-9F52-A7CDA85B5AE2}" destId="{A713B91F-C893-4B1C-B0DE-71B47DE8604F}" srcOrd="0" destOrd="0" presId="urn:microsoft.com/office/officeart/2005/8/layout/orgChart1"/>
    <dgm:cxn modelId="{E5685259-EB81-4C68-A155-27D8FA0C0737}" type="presParOf" srcId="{CC12E01E-5900-4EFD-9F52-A7CDA85B5AE2}" destId="{CB17696C-BC4A-474B-8F9D-0A7D91C6CFB8}" srcOrd="1" destOrd="0" presId="urn:microsoft.com/office/officeart/2005/8/layout/orgChart1"/>
    <dgm:cxn modelId="{DFB7DA92-DDE7-44FC-BAA5-66AA46143317}" type="presParOf" srcId="{28CD269D-E15A-452B-82C9-564140EB4415}" destId="{9DBE80F7-0CC6-438C-B10F-B042E9C4E697}" srcOrd="1" destOrd="0" presId="urn:microsoft.com/office/officeart/2005/8/layout/orgChart1"/>
    <dgm:cxn modelId="{CD62536A-AE36-4226-B58E-74676C2B086D}" type="presParOf" srcId="{9DBE80F7-0CC6-438C-B10F-B042E9C4E697}" destId="{CCF634D1-7975-4166-979B-5EDEC33C5928}" srcOrd="0" destOrd="0" presId="urn:microsoft.com/office/officeart/2005/8/layout/orgChart1"/>
    <dgm:cxn modelId="{078D76B9-8C0D-4DAF-8232-FD3BBC70F152}" type="presParOf" srcId="{9DBE80F7-0CC6-438C-B10F-B042E9C4E697}" destId="{1F021004-9759-4CBD-BBAF-86C7FFC82697}" srcOrd="1" destOrd="0" presId="urn:microsoft.com/office/officeart/2005/8/layout/orgChart1"/>
    <dgm:cxn modelId="{981247B9-0544-4789-AF04-A1CA2BA1519C}" type="presParOf" srcId="{1F021004-9759-4CBD-BBAF-86C7FFC82697}" destId="{CF6AA51E-173E-4D4C-BA70-E7D5FE83C71D}" srcOrd="0" destOrd="0" presId="urn:microsoft.com/office/officeart/2005/8/layout/orgChart1"/>
    <dgm:cxn modelId="{EA7E5BD4-90B2-4A75-B828-BF977D41E661}" type="presParOf" srcId="{CF6AA51E-173E-4D4C-BA70-E7D5FE83C71D}" destId="{C2F6675D-6171-4CF5-AB57-DA7079975E79}" srcOrd="0" destOrd="0" presId="urn:microsoft.com/office/officeart/2005/8/layout/orgChart1"/>
    <dgm:cxn modelId="{58369CFE-0594-4677-930C-69C83E846FF0}" type="presParOf" srcId="{CF6AA51E-173E-4D4C-BA70-E7D5FE83C71D}" destId="{D9E444DC-9CCD-40D6-8A51-8BE02A24F99B}" srcOrd="1" destOrd="0" presId="urn:microsoft.com/office/officeart/2005/8/layout/orgChart1"/>
    <dgm:cxn modelId="{5AFC2C25-B7FE-44B6-8DAF-C6E0D7C5AADB}" type="presParOf" srcId="{1F021004-9759-4CBD-BBAF-86C7FFC82697}" destId="{C498ABF3-442B-45F0-8FFA-C8BDD1598727}" srcOrd="1" destOrd="0" presId="urn:microsoft.com/office/officeart/2005/8/layout/orgChart1"/>
    <dgm:cxn modelId="{8E0FE6E1-E0AA-4755-BDBE-98A6858143B9}" type="presParOf" srcId="{1F021004-9759-4CBD-BBAF-86C7FFC82697}" destId="{E4CAE0FC-2A2B-46FF-8CC6-03E49ECAF195}" srcOrd="2" destOrd="0" presId="urn:microsoft.com/office/officeart/2005/8/layout/orgChart1"/>
    <dgm:cxn modelId="{0AA8E293-1B93-49D0-BA5B-372A3540202C}" type="presParOf" srcId="{28CD269D-E15A-452B-82C9-564140EB4415}" destId="{06B490DC-C4FC-4092-9F03-3333A42F40C5}" srcOrd="2" destOrd="0" presId="urn:microsoft.com/office/officeart/2005/8/layout/orgChart1"/>
    <dgm:cxn modelId="{703AEBED-6FAF-4D9E-AEFB-5392C1EE02B7}" type="presParOf" srcId="{CCC7C597-84D8-4360-B744-9B1842DA9D0B}" destId="{972654BE-3C22-4890-AEDA-4DEDFE6C03A5}" srcOrd="2" destOrd="0" presId="urn:microsoft.com/office/officeart/2005/8/layout/orgChart1"/>
    <dgm:cxn modelId="{0EC0274E-8182-4105-9FC3-6DD14B33CB5E}" type="presParOf" srcId="{CCC7C597-84D8-4360-B744-9B1842DA9D0B}" destId="{61E916EC-6AE5-4E9F-B617-155DE34EB3E5}" srcOrd="3" destOrd="0" presId="urn:microsoft.com/office/officeart/2005/8/layout/orgChart1"/>
    <dgm:cxn modelId="{21C04780-FED1-464A-B2FF-275BB54D439D}" type="presParOf" srcId="{61E916EC-6AE5-4E9F-B617-155DE34EB3E5}" destId="{88A1067B-C454-4718-A1F5-D37A639903D1}" srcOrd="0" destOrd="0" presId="urn:microsoft.com/office/officeart/2005/8/layout/orgChart1"/>
    <dgm:cxn modelId="{610C16D9-EC3C-43B5-BC13-636D93F94246}" type="presParOf" srcId="{88A1067B-C454-4718-A1F5-D37A639903D1}" destId="{32C41E00-2E33-440E-8E9E-EADC44A8CBB7}" srcOrd="0" destOrd="0" presId="urn:microsoft.com/office/officeart/2005/8/layout/orgChart1"/>
    <dgm:cxn modelId="{501A3F0D-815D-4CD5-ADA8-B60B973DA49C}" type="presParOf" srcId="{88A1067B-C454-4718-A1F5-D37A639903D1}" destId="{D030CA6E-76FC-4E97-BD1F-5122996149F9}" srcOrd="1" destOrd="0" presId="urn:microsoft.com/office/officeart/2005/8/layout/orgChart1"/>
    <dgm:cxn modelId="{197D2483-8030-4AA4-B322-1FEC30549C63}" type="presParOf" srcId="{61E916EC-6AE5-4E9F-B617-155DE34EB3E5}" destId="{43B1D5EB-0976-4D36-8798-64DF127DF1EC}" srcOrd="1" destOrd="0" presId="urn:microsoft.com/office/officeart/2005/8/layout/orgChart1"/>
    <dgm:cxn modelId="{4B75C958-D336-4B79-AE18-6E3E1513ADAA}" type="presParOf" srcId="{43B1D5EB-0976-4D36-8798-64DF127DF1EC}" destId="{D3D015B7-846C-4EF2-9D84-20D3D261820F}" srcOrd="0" destOrd="0" presId="urn:microsoft.com/office/officeart/2005/8/layout/orgChart1"/>
    <dgm:cxn modelId="{5F776276-165A-4AFB-A617-4B1C863E4700}" type="presParOf" srcId="{43B1D5EB-0976-4D36-8798-64DF127DF1EC}" destId="{CD75EC9C-F521-464B-ACDD-027FA0787ACC}" srcOrd="1" destOrd="0" presId="urn:microsoft.com/office/officeart/2005/8/layout/orgChart1"/>
    <dgm:cxn modelId="{7BBB45A3-8266-47A6-9568-64833838F004}" type="presParOf" srcId="{CD75EC9C-F521-464B-ACDD-027FA0787ACC}" destId="{B905A51B-29A8-41CD-BF6F-066F794FAC84}" srcOrd="0" destOrd="0" presId="urn:microsoft.com/office/officeart/2005/8/layout/orgChart1"/>
    <dgm:cxn modelId="{09FC37D5-C8AA-4EA7-B4D0-F6080EC13551}" type="presParOf" srcId="{B905A51B-29A8-41CD-BF6F-066F794FAC84}" destId="{DE663D51-462B-4EEB-BF7C-A66A1CC74041}" srcOrd="0" destOrd="0" presId="urn:microsoft.com/office/officeart/2005/8/layout/orgChart1"/>
    <dgm:cxn modelId="{CA581F12-21D0-47F3-9E47-4B1113BB9B16}" type="presParOf" srcId="{B905A51B-29A8-41CD-BF6F-066F794FAC84}" destId="{BC9E97C7-97E1-4651-AEC4-C76167D76321}" srcOrd="1" destOrd="0" presId="urn:microsoft.com/office/officeart/2005/8/layout/orgChart1"/>
    <dgm:cxn modelId="{51EB1324-DC0F-47E8-A466-315DD6CD24F5}" type="presParOf" srcId="{CD75EC9C-F521-464B-ACDD-027FA0787ACC}" destId="{AF838F00-2A97-41EE-B991-AD5FD29CF5E7}" srcOrd="1" destOrd="0" presId="urn:microsoft.com/office/officeart/2005/8/layout/orgChart1"/>
    <dgm:cxn modelId="{74F4B4CC-940A-4E67-B339-615463EA3674}" type="presParOf" srcId="{CD75EC9C-F521-464B-ACDD-027FA0787ACC}" destId="{C62F6703-2561-4CE5-8306-A82B447576AB}" srcOrd="2" destOrd="0" presId="urn:microsoft.com/office/officeart/2005/8/layout/orgChart1"/>
    <dgm:cxn modelId="{1A30B49C-D586-489C-8B75-6E7B847C3017}" type="presParOf" srcId="{43B1D5EB-0976-4D36-8798-64DF127DF1EC}" destId="{76EB1885-7642-4A96-9C40-599E171EDB37}" srcOrd="2" destOrd="0" presId="urn:microsoft.com/office/officeart/2005/8/layout/orgChart1"/>
    <dgm:cxn modelId="{AE13100B-376F-4224-B57D-B2F4D96C314F}" type="presParOf" srcId="{43B1D5EB-0976-4D36-8798-64DF127DF1EC}" destId="{65877A6B-6D08-4CD9-92FF-8998A9CF621B}" srcOrd="3" destOrd="0" presId="urn:microsoft.com/office/officeart/2005/8/layout/orgChart1"/>
    <dgm:cxn modelId="{84C68F47-50BF-4358-9CD1-A70210EF46E4}" type="presParOf" srcId="{65877A6B-6D08-4CD9-92FF-8998A9CF621B}" destId="{F64DB0D8-B96D-4AD5-8321-652069D55DB9}" srcOrd="0" destOrd="0" presId="urn:microsoft.com/office/officeart/2005/8/layout/orgChart1"/>
    <dgm:cxn modelId="{7D57D55D-3E70-424F-B75E-3EAD3390D4AF}" type="presParOf" srcId="{F64DB0D8-B96D-4AD5-8321-652069D55DB9}" destId="{615E76E9-4E94-4B5B-8380-F93EAAFE1186}" srcOrd="0" destOrd="0" presId="urn:microsoft.com/office/officeart/2005/8/layout/orgChart1"/>
    <dgm:cxn modelId="{022949FF-71E8-4463-81E9-469F7ACDC5F0}" type="presParOf" srcId="{F64DB0D8-B96D-4AD5-8321-652069D55DB9}" destId="{81833BFC-B608-40DF-8675-7BB781C7CD38}" srcOrd="1" destOrd="0" presId="urn:microsoft.com/office/officeart/2005/8/layout/orgChart1"/>
    <dgm:cxn modelId="{D45FC6A7-A0C1-47C0-A1EA-040BB2969DE4}" type="presParOf" srcId="{65877A6B-6D08-4CD9-92FF-8998A9CF621B}" destId="{2857AF3A-00EE-46A9-B688-6274246C4533}" srcOrd="1" destOrd="0" presId="urn:microsoft.com/office/officeart/2005/8/layout/orgChart1"/>
    <dgm:cxn modelId="{D8269029-04EB-4923-BD9D-5CBC31E834BF}" type="presParOf" srcId="{65877A6B-6D08-4CD9-92FF-8998A9CF621B}" destId="{BA60D01E-5F1A-461A-A97C-6DAEF720F1BD}" srcOrd="2" destOrd="0" presId="urn:microsoft.com/office/officeart/2005/8/layout/orgChart1"/>
    <dgm:cxn modelId="{860A54D0-12B7-4715-9CD2-687AABA0AB3B}" type="presParOf" srcId="{61E916EC-6AE5-4E9F-B617-155DE34EB3E5}" destId="{0746E4DF-C248-4954-AEBE-25026291C8FA}" srcOrd="2" destOrd="0" presId="urn:microsoft.com/office/officeart/2005/8/layout/orgChart1"/>
    <dgm:cxn modelId="{72E9C57F-8B9C-4FBB-90E5-F37D096FF380}" type="presParOf" srcId="{88EFABB3-876F-48CF-BB70-2AF7F3843C58}" destId="{26BEAAD6-70BF-40A1-A33B-2659288AD9E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33CDCF-8A8B-42F1-BC37-71EC3A1D56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6CD67DBC-A1EF-474F-B66E-27C68E0BE759}">
      <dgm:prSet phldrT="[Text]"/>
      <dgm:spPr/>
      <dgm:t>
        <a:bodyPr/>
        <a:lstStyle/>
        <a:p>
          <a:r>
            <a:rPr lang="en-US" dirty="0" smtClean="0"/>
            <a:t>ECG</a:t>
          </a:r>
          <a:endParaRPr lang="en-IN" dirty="0"/>
        </a:p>
      </dgm:t>
    </dgm:pt>
    <dgm:pt modelId="{704923CB-E4AF-487D-BBE8-4EAD29A12646}" type="parTrans" cxnId="{A6C9CD84-B983-4015-B921-40B224F70884}">
      <dgm:prSet/>
      <dgm:spPr/>
      <dgm:t>
        <a:bodyPr/>
        <a:lstStyle/>
        <a:p>
          <a:endParaRPr lang="en-IN"/>
        </a:p>
      </dgm:t>
    </dgm:pt>
    <dgm:pt modelId="{9149755D-1E3C-4FF2-8F25-C2803B823575}" type="sibTrans" cxnId="{A6C9CD84-B983-4015-B921-40B224F70884}">
      <dgm:prSet/>
      <dgm:spPr/>
      <dgm:t>
        <a:bodyPr/>
        <a:lstStyle/>
        <a:p>
          <a:endParaRPr lang="en-IN"/>
        </a:p>
      </dgm:t>
    </dgm:pt>
    <dgm:pt modelId="{A56B4954-1F03-422B-ACB1-AC0D16176D78}">
      <dgm:prSet/>
      <dgm:spPr/>
      <dgm:t>
        <a:bodyPr/>
        <a:lstStyle/>
        <a:p>
          <a:r>
            <a:rPr lang="en-IN" smtClean="0"/>
            <a:t>ST-segment elevation or presumed new LBBB</a:t>
          </a:r>
          <a:endParaRPr lang="en-IN"/>
        </a:p>
      </dgm:t>
    </dgm:pt>
    <dgm:pt modelId="{A2EB934A-9D2D-4573-B0AF-1A475EAF7A54}" type="parTrans" cxnId="{B26C02BC-6B84-42B0-A2C5-011C85C59B02}">
      <dgm:prSet/>
      <dgm:spPr/>
      <dgm:t>
        <a:bodyPr/>
        <a:lstStyle/>
        <a:p>
          <a:endParaRPr lang="en-IN"/>
        </a:p>
      </dgm:t>
    </dgm:pt>
    <dgm:pt modelId="{02EFE091-6D0F-4A4F-B4E0-461ABF4EFEBD}" type="sibTrans" cxnId="{B26C02BC-6B84-42B0-A2C5-011C85C59B02}">
      <dgm:prSet/>
      <dgm:spPr/>
      <dgm:t>
        <a:bodyPr/>
        <a:lstStyle/>
        <a:p>
          <a:endParaRPr lang="en-IN"/>
        </a:p>
      </dgm:t>
    </dgm:pt>
    <dgm:pt modelId="{70BCA00E-97F8-432B-B4BA-953A82B66CF0}">
      <dgm:prSet/>
      <dgm:spPr/>
      <dgm:t>
        <a:bodyPr/>
        <a:lstStyle/>
        <a:p>
          <a:r>
            <a:rPr lang="en-IN" dirty="0" smtClean="0"/>
            <a:t>Ischemic ST-segment depression 0.5 mm (0.05 mV)or dynamic T-wave inversion</a:t>
          </a:r>
          <a:endParaRPr lang="en-IN" dirty="0"/>
        </a:p>
      </dgm:t>
    </dgm:pt>
    <dgm:pt modelId="{E23B4932-5161-4738-A402-DBA4F603F2B9}" type="parTrans" cxnId="{093CDD54-82B4-4362-A3E4-7C03689B8886}">
      <dgm:prSet/>
      <dgm:spPr/>
      <dgm:t>
        <a:bodyPr/>
        <a:lstStyle/>
        <a:p>
          <a:endParaRPr lang="en-IN"/>
        </a:p>
      </dgm:t>
    </dgm:pt>
    <dgm:pt modelId="{21436EA9-4E28-41CF-8CF0-B1684C240C9D}" type="sibTrans" cxnId="{093CDD54-82B4-4362-A3E4-7C03689B8886}">
      <dgm:prSet/>
      <dgm:spPr/>
      <dgm:t>
        <a:bodyPr/>
        <a:lstStyle/>
        <a:p>
          <a:endParaRPr lang="en-IN"/>
        </a:p>
      </dgm:t>
    </dgm:pt>
    <dgm:pt modelId="{07109E96-6E92-4D44-9169-ACA947F17427}">
      <dgm:prSet/>
      <dgm:spPr/>
      <dgm:t>
        <a:bodyPr/>
        <a:lstStyle/>
        <a:p>
          <a:r>
            <a:rPr lang="en-IN" dirty="0" smtClean="0"/>
            <a:t>The </a:t>
          </a:r>
          <a:r>
            <a:rPr lang="en-IN" dirty="0" err="1" smtClean="0"/>
            <a:t>nondiagnostic</a:t>
          </a:r>
          <a:r>
            <a:rPr lang="en-IN" dirty="0" smtClean="0"/>
            <a:t> ECG with either normal or </a:t>
          </a:r>
          <a:r>
            <a:rPr lang="en-IN" dirty="0" err="1" smtClean="0"/>
            <a:t>minimallyabnormal</a:t>
          </a:r>
          <a:endParaRPr lang="en-IN" dirty="0"/>
        </a:p>
      </dgm:t>
    </dgm:pt>
    <dgm:pt modelId="{1A3CE4BE-82D0-41E3-B4EB-8D18A0388690}" type="parTrans" cxnId="{BDF0B2E9-3463-40EB-869D-D814C25F330D}">
      <dgm:prSet/>
      <dgm:spPr/>
      <dgm:t>
        <a:bodyPr/>
        <a:lstStyle/>
        <a:p>
          <a:endParaRPr lang="en-IN"/>
        </a:p>
      </dgm:t>
    </dgm:pt>
    <dgm:pt modelId="{FC818A35-774A-4DB2-A1D8-686875EAAA94}" type="sibTrans" cxnId="{BDF0B2E9-3463-40EB-869D-D814C25F330D}">
      <dgm:prSet/>
      <dgm:spPr/>
      <dgm:t>
        <a:bodyPr/>
        <a:lstStyle/>
        <a:p>
          <a:endParaRPr lang="en-IN"/>
        </a:p>
      </dgm:t>
    </dgm:pt>
    <dgm:pt modelId="{00681B17-2074-4425-8BF9-B7C0B141826C}" type="pres">
      <dgm:prSet presAssocID="{1733CDCF-8A8B-42F1-BC37-71EC3A1D56D7}" presName="hierChild1" presStyleCnt="0">
        <dgm:presLayoutVars>
          <dgm:orgChart val="1"/>
          <dgm:chPref val="1"/>
          <dgm:dir/>
          <dgm:animOne val="branch"/>
          <dgm:animLvl val="lvl"/>
          <dgm:resizeHandles/>
        </dgm:presLayoutVars>
      </dgm:prSet>
      <dgm:spPr/>
      <dgm:t>
        <a:bodyPr/>
        <a:lstStyle/>
        <a:p>
          <a:endParaRPr lang="en-IN"/>
        </a:p>
      </dgm:t>
    </dgm:pt>
    <dgm:pt modelId="{86B622D2-B820-4BD1-9F38-FD395AF0E2C1}" type="pres">
      <dgm:prSet presAssocID="{6CD67DBC-A1EF-474F-B66E-27C68E0BE759}" presName="hierRoot1" presStyleCnt="0">
        <dgm:presLayoutVars>
          <dgm:hierBranch val="init"/>
        </dgm:presLayoutVars>
      </dgm:prSet>
      <dgm:spPr/>
    </dgm:pt>
    <dgm:pt modelId="{BD142A67-D18A-46B6-BD27-129DDF521D9C}" type="pres">
      <dgm:prSet presAssocID="{6CD67DBC-A1EF-474F-B66E-27C68E0BE759}" presName="rootComposite1" presStyleCnt="0"/>
      <dgm:spPr/>
    </dgm:pt>
    <dgm:pt modelId="{C07051A3-7ECB-40AF-AF6C-9923DBE388A9}" type="pres">
      <dgm:prSet presAssocID="{6CD67DBC-A1EF-474F-B66E-27C68E0BE759}" presName="rootText1" presStyleLbl="node0" presStyleIdx="0" presStyleCnt="1">
        <dgm:presLayoutVars>
          <dgm:chPref val="3"/>
        </dgm:presLayoutVars>
      </dgm:prSet>
      <dgm:spPr/>
      <dgm:t>
        <a:bodyPr/>
        <a:lstStyle/>
        <a:p>
          <a:endParaRPr lang="en-IN"/>
        </a:p>
      </dgm:t>
    </dgm:pt>
    <dgm:pt modelId="{7E6781E8-11C7-4A6B-9628-0FD5AB0C4733}" type="pres">
      <dgm:prSet presAssocID="{6CD67DBC-A1EF-474F-B66E-27C68E0BE759}" presName="rootConnector1" presStyleLbl="node1" presStyleIdx="0" presStyleCnt="0"/>
      <dgm:spPr/>
      <dgm:t>
        <a:bodyPr/>
        <a:lstStyle/>
        <a:p>
          <a:endParaRPr lang="en-IN"/>
        </a:p>
      </dgm:t>
    </dgm:pt>
    <dgm:pt modelId="{DB7A0B03-9E73-4725-B432-7ADF162C6A08}" type="pres">
      <dgm:prSet presAssocID="{6CD67DBC-A1EF-474F-B66E-27C68E0BE759}" presName="hierChild2" presStyleCnt="0"/>
      <dgm:spPr/>
    </dgm:pt>
    <dgm:pt modelId="{D7ACCBE1-4FB4-4306-8E04-8B82B81AE515}" type="pres">
      <dgm:prSet presAssocID="{A2EB934A-9D2D-4573-B0AF-1A475EAF7A54}" presName="Name37" presStyleLbl="parChTrans1D2" presStyleIdx="0" presStyleCnt="3"/>
      <dgm:spPr/>
      <dgm:t>
        <a:bodyPr/>
        <a:lstStyle/>
        <a:p>
          <a:endParaRPr lang="en-IN"/>
        </a:p>
      </dgm:t>
    </dgm:pt>
    <dgm:pt modelId="{033C1243-3AA2-4AE3-B1C1-68E5556C89DA}" type="pres">
      <dgm:prSet presAssocID="{A56B4954-1F03-422B-ACB1-AC0D16176D78}" presName="hierRoot2" presStyleCnt="0">
        <dgm:presLayoutVars>
          <dgm:hierBranch val="init"/>
        </dgm:presLayoutVars>
      </dgm:prSet>
      <dgm:spPr/>
    </dgm:pt>
    <dgm:pt modelId="{A5E6920F-6D94-437E-B4AE-C5F4FCEADD62}" type="pres">
      <dgm:prSet presAssocID="{A56B4954-1F03-422B-ACB1-AC0D16176D78}" presName="rootComposite" presStyleCnt="0"/>
      <dgm:spPr/>
    </dgm:pt>
    <dgm:pt modelId="{5F981AFC-ABB3-438A-9C12-E22C7A399B3A}" type="pres">
      <dgm:prSet presAssocID="{A56B4954-1F03-422B-ACB1-AC0D16176D78}" presName="rootText" presStyleLbl="node2" presStyleIdx="0" presStyleCnt="3">
        <dgm:presLayoutVars>
          <dgm:chPref val="3"/>
        </dgm:presLayoutVars>
      </dgm:prSet>
      <dgm:spPr/>
      <dgm:t>
        <a:bodyPr/>
        <a:lstStyle/>
        <a:p>
          <a:endParaRPr lang="en-IN"/>
        </a:p>
      </dgm:t>
    </dgm:pt>
    <dgm:pt modelId="{0DFE0C77-E718-4A10-89D1-EC4381A47C63}" type="pres">
      <dgm:prSet presAssocID="{A56B4954-1F03-422B-ACB1-AC0D16176D78}" presName="rootConnector" presStyleLbl="node2" presStyleIdx="0" presStyleCnt="3"/>
      <dgm:spPr/>
      <dgm:t>
        <a:bodyPr/>
        <a:lstStyle/>
        <a:p>
          <a:endParaRPr lang="en-IN"/>
        </a:p>
      </dgm:t>
    </dgm:pt>
    <dgm:pt modelId="{204400E0-2D82-4736-8408-28E78B68804D}" type="pres">
      <dgm:prSet presAssocID="{A56B4954-1F03-422B-ACB1-AC0D16176D78}" presName="hierChild4" presStyleCnt="0"/>
      <dgm:spPr/>
    </dgm:pt>
    <dgm:pt modelId="{FADF24C3-DBE5-49AA-96CE-216037B9A50E}" type="pres">
      <dgm:prSet presAssocID="{A56B4954-1F03-422B-ACB1-AC0D16176D78}" presName="hierChild5" presStyleCnt="0"/>
      <dgm:spPr/>
    </dgm:pt>
    <dgm:pt modelId="{EAE742E3-3A03-453B-9785-D93B501DE58E}" type="pres">
      <dgm:prSet presAssocID="{E23B4932-5161-4738-A402-DBA4F603F2B9}" presName="Name37" presStyleLbl="parChTrans1D2" presStyleIdx="1" presStyleCnt="3"/>
      <dgm:spPr/>
      <dgm:t>
        <a:bodyPr/>
        <a:lstStyle/>
        <a:p>
          <a:endParaRPr lang="en-IN"/>
        </a:p>
      </dgm:t>
    </dgm:pt>
    <dgm:pt modelId="{D679CEF9-C80D-4F78-A4AF-5F5C11214C79}" type="pres">
      <dgm:prSet presAssocID="{70BCA00E-97F8-432B-B4BA-953A82B66CF0}" presName="hierRoot2" presStyleCnt="0">
        <dgm:presLayoutVars>
          <dgm:hierBranch val="init"/>
        </dgm:presLayoutVars>
      </dgm:prSet>
      <dgm:spPr/>
    </dgm:pt>
    <dgm:pt modelId="{64CAFD97-CD0E-412B-8E54-5EF62B233B4E}" type="pres">
      <dgm:prSet presAssocID="{70BCA00E-97F8-432B-B4BA-953A82B66CF0}" presName="rootComposite" presStyleCnt="0"/>
      <dgm:spPr/>
    </dgm:pt>
    <dgm:pt modelId="{E099E3B4-34EB-4446-A7ED-B1B3C086FF5A}" type="pres">
      <dgm:prSet presAssocID="{70BCA00E-97F8-432B-B4BA-953A82B66CF0}" presName="rootText" presStyleLbl="node2" presStyleIdx="1" presStyleCnt="3" custScaleX="110658" custScaleY="100000">
        <dgm:presLayoutVars>
          <dgm:chPref val="3"/>
        </dgm:presLayoutVars>
      </dgm:prSet>
      <dgm:spPr/>
      <dgm:t>
        <a:bodyPr/>
        <a:lstStyle/>
        <a:p>
          <a:endParaRPr lang="en-IN"/>
        </a:p>
      </dgm:t>
    </dgm:pt>
    <dgm:pt modelId="{9265D029-E3C4-47E0-9C38-51D30BB30E8E}" type="pres">
      <dgm:prSet presAssocID="{70BCA00E-97F8-432B-B4BA-953A82B66CF0}" presName="rootConnector" presStyleLbl="node2" presStyleIdx="1" presStyleCnt="3"/>
      <dgm:spPr/>
      <dgm:t>
        <a:bodyPr/>
        <a:lstStyle/>
        <a:p>
          <a:endParaRPr lang="en-IN"/>
        </a:p>
      </dgm:t>
    </dgm:pt>
    <dgm:pt modelId="{F7340969-2C98-4D8A-AEFF-71615A796704}" type="pres">
      <dgm:prSet presAssocID="{70BCA00E-97F8-432B-B4BA-953A82B66CF0}" presName="hierChild4" presStyleCnt="0"/>
      <dgm:spPr/>
    </dgm:pt>
    <dgm:pt modelId="{1186BC8A-096A-432D-AF86-578D699894AE}" type="pres">
      <dgm:prSet presAssocID="{70BCA00E-97F8-432B-B4BA-953A82B66CF0}" presName="hierChild5" presStyleCnt="0"/>
      <dgm:spPr/>
    </dgm:pt>
    <dgm:pt modelId="{DFDD20A0-474F-4594-BA57-126B978555A7}" type="pres">
      <dgm:prSet presAssocID="{1A3CE4BE-82D0-41E3-B4EB-8D18A0388690}" presName="Name37" presStyleLbl="parChTrans1D2" presStyleIdx="2" presStyleCnt="3"/>
      <dgm:spPr/>
      <dgm:t>
        <a:bodyPr/>
        <a:lstStyle/>
        <a:p>
          <a:endParaRPr lang="en-IN"/>
        </a:p>
      </dgm:t>
    </dgm:pt>
    <dgm:pt modelId="{41B6C6E1-BBB2-4F6C-8646-17EE41C3D23B}" type="pres">
      <dgm:prSet presAssocID="{07109E96-6E92-4D44-9169-ACA947F17427}" presName="hierRoot2" presStyleCnt="0">
        <dgm:presLayoutVars>
          <dgm:hierBranch val="init"/>
        </dgm:presLayoutVars>
      </dgm:prSet>
      <dgm:spPr/>
    </dgm:pt>
    <dgm:pt modelId="{FF4CD87F-E2DD-48AB-A8AB-359A72366D2B}" type="pres">
      <dgm:prSet presAssocID="{07109E96-6E92-4D44-9169-ACA947F17427}" presName="rootComposite" presStyleCnt="0"/>
      <dgm:spPr/>
    </dgm:pt>
    <dgm:pt modelId="{D9FE889B-3AC9-4B20-A309-735E5973E2E4}" type="pres">
      <dgm:prSet presAssocID="{07109E96-6E92-4D44-9169-ACA947F17427}" presName="rootText" presStyleLbl="node2" presStyleIdx="2" presStyleCnt="3">
        <dgm:presLayoutVars>
          <dgm:chPref val="3"/>
        </dgm:presLayoutVars>
      </dgm:prSet>
      <dgm:spPr/>
      <dgm:t>
        <a:bodyPr/>
        <a:lstStyle/>
        <a:p>
          <a:endParaRPr lang="en-IN"/>
        </a:p>
      </dgm:t>
    </dgm:pt>
    <dgm:pt modelId="{A36B385F-4469-4118-9A30-BBD9CDF12AE0}" type="pres">
      <dgm:prSet presAssocID="{07109E96-6E92-4D44-9169-ACA947F17427}" presName="rootConnector" presStyleLbl="node2" presStyleIdx="2" presStyleCnt="3"/>
      <dgm:spPr/>
      <dgm:t>
        <a:bodyPr/>
        <a:lstStyle/>
        <a:p>
          <a:endParaRPr lang="en-IN"/>
        </a:p>
      </dgm:t>
    </dgm:pt>
    <dgm:pt modelId="{2CB04DE1-2EF8-4C7C-8D1C-977D42BEB104}" type="pres">
      <dgm:prSet presAssocID="{07109E96-6E92-4D44-9169-ACA947F17427}" presName="hierChild4" presStyleCnt="0"/>
      <dgm:spPr/>
    </dgm:pt>
    <dgm:pt modelId="{0C9AE2F0-3BF8-48B8-AED0-EC2B28DB9A18}" type="pres">
      <dgm:prSet presAssocID="{07109E96-6E92-4D44-9169-ACA947F17427}" presName="hierChild5" presStyleCnt="0"/>
      <dgm:spPr/>
    </dgm:pt>
    <dgm:pt modelId="{D9511CA1-638B-4398-814B-B80191B1EF9C}" type="pres">
      <dgm:prSet presAssocID="{6CD67DBC-A1EF-474F-B66E-27C68E0BE759}" presName="hierChild3" presStyleCnt="0"/>
      <dgm:spPr/>
    </dgm:pt>
  </dgm:ptLst>
  <dgm:cxnLst>
    <dgm:cxn modelId="{47859CB7-807D-41A8-A7AD-3D8A05D0E895}" type="presOf" srcId="{A56B4954-1F03-422B-ACB1-AC0D16176D78}" destId="{5F981AFC-ABB3-438A-9C12-E22C7A399B3A}" srcOrd="0" destOrd="0" presId="urn:microsoft.com/office/officeart/2005/8/layout/orgChart1"/>
    <dgm:cxn modelId="{6CF5DF9D-B468-4901-BB83-E5F690E2759C}" type="presOf" srcId="{6CD67DBC-A1EF-474F-B66E-27C68E0BE759}" destId="{C07051A3-7ECB-40AF-AF6C-9923DBE388A9}" srcOrd="0" destOrd="0" presId="urn:microsoft.com/office/officeart/2005/8/layout/orgChart1"/>
    <dgm:cxn modelId="{A6C9CD84-B983-4015-B921-40B224F70884}" srcId="{1733CDCF-8A8B-42F1-BC37-71EC3A1D56D7}" destId="{6CD67DBC-A1EF-474F-B66E-27C68E0BE759}" srcOrd="0" destOrd="0" parTransId="{704923CB-E4AF-487D-BBE8-4EAD29A12646}" sibTransId="{9149755D-1E3C-4FF2-8F25-C2803B823575}"/>
    <dgm:cxn modelId="{63B71799-52EA-4DE2-AE93-DD488FDB344F}" type="presOf" srcId="{1A3CE4BE-82D0-41E3-B4EB-8D18A0388690}" destId="{DFDD20A0-474F-4594-BA57-126B978555A7}" srcOrd="0" destOrd="0" presId="urn:microsoft.com/office/officeart/2005/8/layout/orgChart1"/>
    <dgm:cxn modelId="{CCBD31F0-9BB0-467A-A289-17C2CA945EBA}" type="presOf" srcId="{A56B4954-1F03-422B-ACB1-AC0D16176D78}" destId="{0DFE0C77-E718-4A10-89D1-EC4381A47C63}" srcOrd="1" destOrd="0" presId="urn:microsoft.com/office/officeart/2005/8/layout/orgChart1"/>
    <dgm:cxn modelId="{1557BC17-5102-49D9-BD0E-D65636E7A31D}" type="presOf" srcId="{A2EB934A-9D2D-4573-B0AF-1A475EAF7A54}" destId="{D7ACCBE1-4FB4-4306-8E04-8B82B81AE515}" srcOrd="0" destOrd="0" presId="urn:microsoft.com/office/officeart/2005/8/layout/orgChart1"/>
    <dgm:cxn modelId="{624E80CD-53E9-4C55-88C9-7A705185A3E3}" type="presOf" srcId="{70BCA00E-97F8-432B-B4BA-953A82B66CF0}" destId="{9265D029-E3C4-47E0-9C38-51D30BB30E8E}" srcOrd="1" destOrd="0" presId="urn:microsoft.com/office/officeart/2005/8/layout/orgChart1"/>
    <dgm:cxn modelId="{D036D522-5BF6-491A-8C6C-2A6AAA8D48D3}" type="presOf" srcId="{E23B4932-5161-4738-A402-DBA4F603F2B9}" destId="{EAE742E3-3A03-453B-9785-D93B501DE58E}" srcOrd="0" destOrd="0" presId="urn:microsoft.com/office/officeart/2005/8/layout/orgChart1"/>
    <dgm:cxn modelId="{F4F713D2-582E-4AF0-875F-FB5E6923AE03}" type="presOf" srcId="{6CD67DBC-A1EF-474F-B66E-27C68E0BE759}" destId="{7E6781E8-11C7-4A6B-9628-0FD5AB0C4733}" srcOrd="1" destOrd="0" presId="urn:microsoft.com/office/officeart/2005/8/layout/orgChart1"/>
    <dgm:cxn modelId="{B6F1D210-82A3-427A-AFE4-A3F654812946}" type="presOf" srcId="{07109E96-6E92-4D44-9169-ACA947F17427}" destId="{D9FE889B-3AC9-4B20-A309-735E5973E2E4}" srcOrd="0" destOrd="0" presId="urn:microsoft.com/office/officeart/2005/8/layout/orgChart1"/>
    <dgm:cxn modelId="{093CDD54-82B4-4362-A3E4-7C03689B8886}" srcId="{6CD67DBC-A1EF-474F-B66E-27C68E0BE759}" destId="{70BCA00E-97F8-432B-B4BA-953A82B66CF0}" srcOrd="1" destOrd="0" parTransId="{E23B4932-5161-4738-A402-DBA4F603F2B9}" sibTransId="{21436EA9-4E28-41CF-8CF0-B1684C240C9D}"/>
    <dgm:cxn modelId="{06DA7129-A14E-46C6-9597-1A3DB1A5167C}" type="presOf" srcId="{07109E96-6E92-4D44-9169-ACA947F17427}" destId="{A36B385F-4469-4118-9A30-BBD9CDF12AE0}" srcOrd="1" destOrd="0" presId="urn:microsoft.com/office/officeart/2005/8/layout/orgChart1"/>
    <dgm:cxn modelId="{B26C02BC-6B84-42B0-A2C5-011C85C59B02}" srcId="{6CD67DBC-A1EF-474F-B66E-27C68E0BE759}" destId="{A56B4954-1F03-422B-ACB1-AC0D16176D78}" srcOrd="0" destOrd="0" parTransId="{A2EB934A-9D2D-4573-B0AF-1A475EAF7A54}" sibTransId="{02EFE091-6D0F-4A4F-B4E0-461ABF4EFEBD}"/>
    <dgm:cxn modelId="{638DB2B7-2F82-4D2B-A9FA-85AD9A937D01}" type="presOf" srcId="{70BCA00E-97F8-432B-B4BA-953A82B66CF0}" destId="{E099E3B4-34EB-4446-A7ED-B1B3C086FF5A}" srcOrd="0" destOrd="0" presId="urn:microsoft.com/office/officeart/2005/8/layout/orgChart1"/>
    <dgm:cxn modelId="{FC65759B-0FAA-4B29-B18E-511B8EC0218D}" type="presOf" srcId="{1733CDCF-8A8B-42F1-BC37-71EC3A1D56D7}" destId="{00681B17-2074-4425-8BF9-B7C0B141826C}" srcOrd="0" destOrd="0" presId="urn:microsoft.com/office/officeart/2005/8/layout/orgChart1"/>
    <dgm:cxn modelId="{BDF0B2E9-3463-40EB-869D-D814C25F330D}" srcId="{6CD67DBC-A1EF-474F-B66E-27C68E0BE759}" destId="{07109E96-6E92-4D44-9169-ACA947F17427}" srcOrd="2" destOrd="0" parTransId="{1A3CE4BE-82D0-41E3-B4EB-8D18A0388690}" sibTransId="{FC818A35-774A-4DB2-A1D8-686875EAAA94}"/>
    <dgm:cxn modelId="{245621D3-A6E0-4265-830B-F93A2D25A0C9}" type="presParOf" srcId="{00681B17-2074-4425-8BF9-B7C0B141826C}" destId="{86B622D2-B820-4BD1-9F38-FD395AF0E2C1}" srcOrd="0" destOrd="0" presId="urn:microsoft.com/office/officeart/2005/8/layout/orgChart1"/>
    <dgm:cxn modelId="{B9F9D415-A673-4927-9082-1BBDB003C824}" type="presParOf" srcId="{86B622D2-B820-4BD1-9F38-FD395AF0E2C1}" destId="{BD142A67-D18A-46B6-BD27-129DDF521D9C}" srcOrd="0" destOrd="0" presId="urn:microsoft.com/office/officeart/2005/8/layout/orgChart1"/>
    <dgm:cxn modelId="{A177231A-719F-4C37-8F3C-9C5DEE4B6A98}" type="presParOf" srcId="{BD142A67-D18A-46B6-BD27-129DDF521D9C}" destId="{C07051A3-7ECB-40AF-AF6C-9923DBE388A9}" srcOrd="0" destOrd="0" presId="urn:microsoft.com/office/officeart/2005/8/layout/orgChart1"/>
    <dgm:cxn modelId="{59AA1A97-1AAE-4075-8EB7-29B2A283ED5E}" type="presParOf" srcId="{BD142A67-D18A-46B6-BD27-129DDF521D9C}" destId="{7E6781E8-11C7-4A6B-9628-0FD5AB0C4733}" srcOrd="1" destOrd="0" presId="urn:microsoft.com/office/officeart/2005/8/layout/orgChart1"/>
    <dgm:cxn modelId="{79E7C154-C60F-4E32-B252-0D0FF35BD5E5}" type="presParOf" srcId="{86B622D2-B820-4BD1-9F38-FD395AF0E2C1}" destId="{DB7A0B03-9E73-4725-B432-7ADF162C6A08}" srcOrd="1" destOrd="0" presId="urn:microsoft.com/office/officeart/2005/8/layout/orgChart1"/>
    <dgm:cxn modelId="{1629CE40-23C5-472B-B406-8399615DD56D}" type="presParOf" srcId="{DB7A0B03-9E73-4725-B432-7ADF162C6A08}" destId="{D7ACCBE1-4FB4-4306-8E04-8B82B81AE515}" srcOrd="0" destOrd="0" presId="urn:microsoft.com/office/officeart/2005/8/layout/orgChart1"/>
    <dgm:cxn modelId="{79CA6381-E2CB-4DFE-AB63-6CB75090A1EB}" type="presParOf" srcId="{DB7A0B03-9E73-4725-B432-7ADF162C6A08}" destId="{033C1243-3AA2-4AE3-B1C1-68E5556C89DA}" srcOrd="1" destOrd="0" presId="urn:microsoft.com/office/officeart/2005/8/layout/orgChart1"/>
    <dgm:cxn modelId="{7A66E9BE-0761-4CC3-9F31-B33BE5DB0865}" type="presParOf" srcId="{033C1243-3AA2-4AE3-B1C1-68E5556C89DA}" destId="{A5E6920F-6D94-437E-B4AE-C5F4FCEADD62}" srcOrd="0" destOrd="0" presId="urn:microsoft.com/office/officeart/2005/8/layout/orgChart1"/>
    <dgm:cxn modelId="{C69764EF-54E8-4FF2-93CA-48E2629214B0}" type="presParOf" srcId="{A5E6920F-6D94-437E-B4AE-C5F4FCEADD62}" destId="{5F981AFC-ABB3-438A-9C12-E22C7A399B3A}" srcOrd="0" destOrd="0" presId="urn:microsoft.com/office/officeart/2005/8/layout/orgChart1"/>
    <dgm:cxn modelId="{3D04B442-723A-4DE7-8CD3-B1BDF2CDEBE3}" type="presParOf" srcId="{A5E6920F-6D94-437E-B4AE-C5F4FCEADD62}" destId="{0DFE0C77-E718-4A10-89D1-EC4381A47C63}" srcOrd="1" destOrd="0" presId="urn:microsoft.com/office/officeart/2005/8/layout/orgChart1"/>
    <dgm:cxn modelId="{600C8012-0CEE-4DE9-89B4-E30E178795A3}" type="presParOf" srcId="{033C1243-3AA2-4AE3-B1C1-68E5556C89DA}" destId="{204400E0-2D82-4736-8408-28E78B68804D}" srcOrd="1" destOrd="0" presId="urn:microsoft.com/office/officeart/2005/8/layout/orgChart1"/>
    <dgm:cxn modelId="{D4653562-520C-4170-920C-5CE4B323E3FD}" type="presParOf" srcId="{033C1243-3AA2-4AE3-B1C1-68E5556C89DA}" destId="{FADF24C3-DBE5-49AA-96CE-216037B9A50E}" srcOrd="2" destOrd="0" presId="urn:microsoft.com/office/officeart/2005/8/layout/orgChart1"/>
    <dgm:cxn modelId="{D50BC9E7-33DE-4BDF-AA3D-D378477586A9}" type="presParOf" srcId="{DB7A0B03-9E73-4725-B432-7ADF162C6A08}" destId="{EAE742E3-3A03-453B-9785-D93B501DE58E}" srcOrd="2" destOrd="0" presId="urn:microsoft.com/office/officeart/2005/8/layout/orgChart1"/>
    <dgm:cxn modelId="{36C4948E-213A-476E-B4FD-09515CF5E175}" type="presParOf" srcId="{DB7A0B03-9E73-4725-B432-7ADF162C6A08}" destId="{D679CEF9-C80D-4F78-A4AF-5F5C11214C79}" srcOrd="3" destOrd="0" presId="urn:microsoft.com/office/officeart/2005/8/layout/orgChart1"/>
    <dgm:cxn modelId="{A93C00EF-823C-4814-A26F-76775A2DA347}" type="presParOf" srcId="{D679CEF9-C80D-4F78-A4AF-5F5C11214C79}" destId="{64CAFD97-CD0E-412B-8E54-5EF62B233B4E}" srcOrd="0" destOrd="0" presId="urn:microsoft.com/office/officeart/2005/8/layout/orgChart1"/>
    <dgm:cxn modelId="{F55DBA06-E194-4093-862C-760E866486D6}" type="presParOf" srcId="{64CAFD97-CD0E-412B-8E54-5EF62B233B4E}" destId="{E099E3B4-34EB-4446-A7ED-B1B3C086FF5A}" srcOrd="0" destOrd="0" presId="urn:microsoft.com/office/officeart/2005/8/layout/orgChart1"/>
    <dgm:cxn modelId="{847C1E4B-5C00-4972-9ED2-9E5C05225686}" type="presParOf" srcId="{64CAFD97-CD0E-412B-8E54-5EF62B233B4E}" destId="{9265D029-E3C4-47E0-9C38-51D30BB30E8E}" srcOrd="1" destOrd="0" presId="urn:microsoft.com/office/officeart/2005/8/layout/orgChart1"/>
    <dgm:cxn modelId="{6FC346B9-D3A6-47AA-B224-FA3326E3F1F7}" type="presParOf" srcId="{D679CEF9-C80D-4F78-A4AF-5F5C11214C79}" destId="{F7340969-2C98-4D8A-AEFF-71615A796704}" srcOrd="1" destOrd="0" presId="urn:microsoft.com/office/officeart/2005/8/layout/orgChart1"/>
    <dgm:cxn modelId="{56D5A568-66DB-4604-9E04-3B82CD17AAC3}" type="presParOf" srcId="{D679CEF9-C80D-4F78-A4AF-5F5C11214C79}" destId="{1186BC8A-096A-432D-AF86-578D699894AE}" srcOrd="2" destOrd="0" presId="urn:microsoft.com/office/officeart/2005/8/layout/orgChart1"/>
    <dgm:cxn modelId="{8C0BC42C-D33D-4E07-B891-D51DB757F873}" type="presParOf" srcId="{DB7A0B03-9E73-4725-B432-7ADF162C6A08}" destId="{DFDD20A0-474F-4594-BA57-126B978555A7}" srcOrd="4" destOrd="0" presId="urn:microsoft.com/office/officeart/2005/8/layout/orgChart1"/>
    <dgm:cxn modelId="{C5312C29-2FF6-400F-9031-97442C5107F7}" type="presParOf" srcId="{DB7A0B03-9E73-4725-B432-7ADF162C6A08}" destId="{41B6C6E1-BBB2-4F6C-8646-17EE41C3D23B}" srcOrd="5" destOrd="0" presId="urn:microsoft.com/office/officeart/2005/8/layout/orgChart1"/>
    <dgm:cxn modelId="{5A10ADD2-9582-45FE-B8DE-C5905960D9D0}" type="presParOf" srcId="{41B6C6E1-BBB2-4F6C-8646-17EE41C3D23B}" destId="{FF4CD87F-E2DD-48AB-A8AB-359A72366D2B}" srcOrd="0" destOrd="0" presId="urn:microsoft.com/office/officeart/2005/8/layout/orgChart1"/>
    <dgm:cxn modelId="{8A211A6E-6FFA-49C5-8041-1BA43963DC9F}" type="presParOf" srcId="{FF4CD87F-E2DD-48AB-A8AB-359A72366D2B}" destId="{D9FE889B-3AC9-4B20-A309-735E5973E2E4}" srcOrd="0" destOrd="0" presId="urn:microsoft.com/office/officeart/2005/8/layout/orgChart1"/>
    <dgm:cxn modelId="{2A44B0FC-138C-4D92-9B50-ACB9C6BEFA06}" type="presParOf" srcId="{FF4CD87F-E2DD-48AB-A8AB-359A72366D2B}" destId="{A36B385F-4469-4118-9A30-BBD9CDF12AE0}" srcOrd="1" destOrd="0" presId="urn:microsoft.com/office/officeart/2005/8/layout/orgChart1"/>
    <dgm:cxn modelId="{63F4E6AE-4394-4B00-99B1-2DFB6857A9D7}" type="presParOf" srcId="{41B6C6E1-BBB2-4F6C-8646-17EE41C3D23B}" destId="{2CB04DE1-2EF8-4C7C-8D1C-977D42BEB104}" srcOrd="1" destOrd="0" presId="urn:microsoft.com/office/officeart/2005/8/layout/orgChart1"/>
    <dgm:cxn modelId="{6C307185-0596-4850-A52E-5E3C13B5138F}" type="presParOf" srcId="{41B6C6E1-BBB2-4F6C-8646-17EE41C3D23B}" destId="{0C9AE2F0-3BF8-48B8-AED0-EC2B28DB9A18}" srcOrd="2" destOrd="0" presId="urn:microsoft.com/office/officeart/2005/8/layout/orgChart1"/>
    <dgm:cxn modelId="{07290835-F3E9-45B1-ABBF-DD310C99D03D}" type="presParOf" srcId="{86B622D2-B820-4BD1-9F38-FD395AF0E2C1}" destId="{D9511CA1-638B-4398-814B-B80191B1EF9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AD550B-1F38-413F-A183-E7B477DDA20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7B2FD452-BF04-4CAE-A969-4AE0D30DB701}">
      <dgm:prSet phldrT="[Text]" custT="1"/>
      <dgm:spPr/>
      <dgm:t>
        <a:bodyPr/>
        <a:lstStyle/>
        <a:p>
          <a:r>
            <a:rPr lang="en-US" sz="1600" dirty="0" smtClean="0"/>
            <a:t>Review initial 12 lead ECG</a:t>
          </a:r>
          <a:endParaRPr lang="en-IN" sz="1600" dirty="0"/>
        </a:p>
      </dgm:t>
    </dgm:pt>
    <dgm:pt modelId="{33A0BA35-6C90-48B9-B9DF-4CE073505407}" type="parTrans" cxnId="{53D96AB9-B4B4-419A-9BCE-CC899E1D7047}">
      <dgm:prSet/>
      <dgm:spPr/>
      <dgm:t>
        <a:bodyPr/>
        <a:lstStyle/>
        <a:p>
          <a:endParaRPr lang="en-IN"/>
        </a:p>
      </dgm:t>
    </dgm:pt>
    <dgm:pt modelId="{303018BC-FEC5-4FBE-A5AF-2F974C4E0D68}" type="sibTrans" cxnId="{53D96AB9-B4B4-419A-9BCE-CC899E1D7047}">
      <dgm:prSet/>
      <dgm:spPr/>
      <dgm:t>
        <a:bodyPr/>
        <a:lstStyle/>
        <a:p>
          <a:endParaRPr lang="en-IN"/>
        </a:p>
      </dgm:t>
    </dgm:pt>
    <dgm:pt modelId="{419EAC4A-40B1-49AF-ACA2-0FACDB42D380}">
      <dgm:prSet phldrT="[Text]" custT="1"/>
      <dgm:spPr/>
      <dgm:t>
        <a:bodyPr/>
        <a:lstStyle/>
        <a:p>
          <a:r>
            <a:rPr lang="en-US" sz="1600" dirty="0" smtClean="0"/>
            <a:t>ST elevation or new or presumably new LBBB</a:t>
          </a:r>
          <a:endParaRPr lang="en-IN" sz="1600" dirty="0"/>
        </a:p>
      </dgm:t>
    </dgm:pt>
    <dgm:pt modelId="{071DB21E-C93E-472D-87ED-7A5FFDC016D2}" type="parTrans" cxnId="{C76F99C1-D07C-4CCA-8096-64ACA00C986A}">
      <dgm:prSet/>
      <dgm:spPr/>
      <dgm:t>
        <a:bodyPr/>
        <a:lstStyle/>
        <a:p>
          <a:endParaRPr lang="en-IN"/>
        </a:p>
      </dgm:t>
    </dgm:pt>
    <dgm:pt modelId="{CD094B12-82E9-4A22-9D40-7772A8FC08C0}" type="sibTrans" cxnId="{C76F99C1-D07C-4CCA-8096-64ACA00C986A}">
      <dgm:prSet/>
      <dgm:spPr/>
      <dgm:t>
        <a:bodyPr/>
        <a:lstStyle/>
        <a:p>
          <a:endParaRPr lang="en-IN"/>
        </a:p>
      </dgm:t>
    </dgm:pt>
    <dgm:pt modelId="{77FE0985-6058-492D-9288-A0B733DF12FA}">
      <dgm:prSet phldrT="[Text]" custT="1"/>
      <dgm:spPr/>
      <dgm:t>
        <a:bodyPr/>
        <a:lstStyle/>
        <a:p>
          <a:r>
            <a:rPr lang="en-US" sz="1600" dirty="0" smtClean="0"/>
            <a:t>ST depression or dynamic T-wave inversion</a:t>
          </a:r>
          <a:endParaRPr lang="en-IN" sz="1600" dirty="0"/>
        </a:p>
      </dgm:t>
    </dgm:pt>
    <dgm:pt modelId="{5AC93030-1B28-4666-B39C-3CD94DC3A41E}" type="parTrans" cxnId="{CE4C6D2E-B027-478A-A09A-352203D95024}">
      <dgm:prSet/>
      <dgm:spPr/>
      <dgm:t>
        <a:bodyPr/>
        <a:lstStyle/>
        <a:p>
          <a:endParaRPr lang="en-IN"/>
        </a:p>
      </dgm:t>
    </dgm:pt>
    <dgm:pt modelId="{007998C8-75D9-4A6D-B76D-66243E9C672F}" type="sibTrans" cxnId="{CE4C6D2E-B027-478A-A09A-352203D95024}">
      <dgm:prSet/>
      <dgm:spPr/>
      <dgm:t>
        <a:bodyPr/>
        <a:lstStyle/>
        <a:p>
          <a:endParaRPr lang="en-IN"/>
        </a:p>
      </dgm:t>
    </dgm:pt>
    <dgm:pt modelId="{261B59AF-902C-4569-A152-81083F04EF7C}">
      <dgm:prSet phldrT="[Text]" custT="1"/>
      <dgm:spPr/>
      <dgm:t>
        <a:bodyPr/>
        <a:lstStyle/>
        <a:p>
          <a:r>
            <a:rPr lang="en-US" sz="1600" dirty="0" smtClean="0"/>
            <a:t>Normal or non diagnostic ST, T-wave changes</a:t>
          </a:r>
          <a:endParaRPr lang="en-IN" sz="1600" dirty="0"/>
        </a:p>
      </dgm:t>
    </dgm:pt>
    <dgm:pt modelId="{FA0FFC78-F744-4A4A-9C8A-FB618A13170E}" type="parTrans" cxnId="{0D63BFF6-11C6-4BCC-8BD8-4044AC89EEA1}">
      <dgm:prSet/>
      <dgm:spPr/>
      <dgm:t>
        <a:bodyPr/>
        <a:lstStyle/>
        <a:p>
          <a:endParaRPr lang="en-IN"/>
        </a:p>
      </dgm:t>
    </dgm:pt>
    <dgm:pt modelId="{6771E32A-C2F5-4382-B4E7-E7FB43269F64}" type="sibTrans" cxnId="{0D63BFF6-11C6-4BCC-8BD8-4044AC89EEA1}">
      <dgm:prSet/>
      <dgm:spPr/>
      <dgm:t>
        <a:bodyPr/>
        <a:lstStyle/>
        <a:p>
          <a:endParaRPr lang="en-IN"/>
        </a:p>
      </dgm:t>
    </dgm:pt>
    <dgm:pt modelId="{44EB8675-1928-43B1-92E6-671B27C4B8A9}">
      <dgm:prSet custT="1"/>
      <dgm:spPr/>
      <dgm:t>
        <a:bodyPr/>
        <a:lstStyle/>
        <a:p>
          <a:r>
            <a:rPr lang="en-US" sz="1600" dirty="0" smtClean="0"/>
            <a:t>Strongly suspicious for injury</a:t>
          </a:r>
          <a:endParaRPr lang="en-IN" sz="1600" dirty="0"/>
        </a:p>
      </dgm:t>
    </dgm:pt>
    <dgm:pt modelId="{1E31D520-12E6-4E82-9A1E-842A642A93B4}" type="parTrans" cxnId="{DE6F882B-C0DC-41D2-B18C-C667935E4E0A}">
      <dgm:prSet/>
      <dgm:spPr/>
      <dgm:t>
        <a:bodyPr/>
        <a:lstStyle/>
        <a:p>
          <a:endParaRPr lang="en-IN"/>
        </a:p>
      </dgm:t>
    </dgm:pt>
    <dgm:pt modelId="{ACABC931-92A7-416A-8A3F-8BCD48BF104C}" type="sibTrans" cxnId="{DE6F882B-C0DC-41D2-B18C-C667935E4E0A}">
      <dgm:prSet/>
      <dgm:spPr/>
      <dgm:t>
        <a:bodyPr/>
        <a:lstStyle/>
        <a:p>
          <a:endParaRPr lang="en-IN"/>
        </a:p>
      </dgm:t>
    </dgm:pt>
    <dgm:pt modelId="{3B11EF2D-4510-4FFB-8E5F-D41E8D0BF5CD}">
      <dgm:prSet custT="1"/>
      <dgm:spPr/>
      <dgm:t>
        <a:bodyPr/>
        <a:lstStyle/>
        <a:p>
          <a:r>
            <a:rPr lang="en-US" sz="1600" dirty="0" smtClean="0"/>
            <a:t>ST elevation MI</a:t>
          </a:r>
          <a:endParaRPr lang="en-IN" sz="1600" dirty="0"/>
        </a:p>
      </dgm:t>
    </dgm:pt>
    <dgm:pt modelId="{231854AB-CC2D-4A6D-8625-CFA302048549}" type="parTrans" cxnId="{8FDB4B66-CBA7-4C40-88D5-6D49B9CC4E68}">
      <dgm:prSet/>
      <dgm:spPr/>
      <dgm:t>
        <a:bodyPr/>
        <a:lstStyle/>
        <a:p>
          <a:endParaRPr lang="en-IN"/>
        </a:p>
      </dgm:t>
    </dgm:pt>
    <dgm:pt modelId="{0A084D99-F9A9-48B1-8814-2E3043E32A78}" type="sibTrans" cxnId="{8FDB4B66-CBA7-4C40-88D5-6D49B9CC4E68}">
      <dgm:prSet/>
      <dgm:spPr/>
      <dgm:t>
        <a:bodyPr/>
        <a:lstStyle/>
        <a:p>
          <a:endParaRPr lang="en-IN"/>
        </a:p>
      </dgm:t>
    </dgm:pt>
    <dgm:pt modelId="{E15F676F-F6FF-4570-85B8-FC56C5D6A290}">
      <dgm:prSet custT="1"/>
      <dgm:spPr/>
      <dgm:t>
        <a:bodyPr/>
        <a:lstStyle/>
        <a:p>
          <a:r>
            <a:rPr lang="en-US" sz="1600" dirty="0" smtClean="0"/>
            <a:t>Enter in STEMI reperfusion  pathway</a:t>
          </a:r>
          <a:endParaRPr lang="en-IN" sz="1600" dirty="0"/>
        </a:p>
      </dgm:t>
    </dgm:pt>
    <dgm:pt modelId="{30F15DC3-1708-4541-9FAB-08B467499553}" type="parTrans" cxnId="{A2408BDB-371A-43F0-B26C-EE0343B73AF1}">
      <dgm:prSet/>
      <dgm:spPr/>
      <dgm:t>
        <a:bodyPr/>
        <a:lstStyle/>
        <a:p>
          <a:endParaRPr lang="en-IN"/>
        </a:p>
      </dgm:t>
    </dgm:pt>
    <dgm:pt modelId="{7BF9C0B4-1D7D-412E-ADC7-D2A4D72278A6}" type="sibTrans" cxnId="{A2408BDB-371A-43F0-B26C-EE0343B73AF1}">
      <dgm:prSet/>
      <dgm:spPr/>
      <dgm:t>
        <a:bodyPr/>
        <a:lstStyle/>
        <a:p>
          <a:endParaRPr lang="en-IN"/>
        </a:p>
      </dgm:t>
    </dgm:pt>
    <dgm:pt modelId="{55D3AC4C-F22A-429B-B848-251BACFF5C9F}">
      <dgm:prSet custT="1"/>
      <dgm:spPr/>
      <dgm:t>
        <a:bodyPr/>
        <a:lstStyle/>
        <a:p>
          <a:r>
            <a:rPr lang="en-US" sz="1600" dirty="0" smtClean="0"/>
            <a:t>Suspicious for ischemia</a:t>
          </a:r>
          <a:endParaRPr lang="en-IN" sz="1600" dirty="0"/>
        </a:p>
      </dgm:t>
    </dgm:pt>
    <dgm:pt modelId="{4035B925-8BDA-49DB-8A51-DB12C78CA623}" type="parTrans" cxnId="{786C5FDC-B774-40BF-8069-BAD9B83F4176}">
      <dgm:prSet/>
      <dgm:spPr/>
      <dgm:t>
        <a:bodyPr/>
        <a:lstStyle/>
        <a:p>
          <a:endParaRPr lang="en-IN"/>
        </a:p>
      </dgm:t>
    </dgm:pt>
    <dgm:pt modelId="{57FC958D-767C-4B13-9B3D-2183B63B8FD2}" type="sibTrans" cxnId="{786C5FDC-B774-40BF-8069-BAD9B83F4176}">
      <dgm:prSet/>
      <dgm:spPr/>
      <dgm:t>
        <a:bodyPr/>
        <a:lstStyle/>
        <a:p>
          <a:endParaRPr lang="en-IN"/>
        </a:p>
      </dgm:t>
    </dgm:pt>
    <dgm:pt modelId="{700A6E74-93BF-4E1A-AEEE-D9EAB0FF096E}">
      <dgm:prSet custT="1"/>
      <dgm:spPr/>
      <dgm:t>
        <a:bodyPr/>
        <a:lstStyle/>
        <a:p>
          <a:r>
            <a:rPr lang="en-US" sz="1600" dirty="0" smtClean="0"/>
            <a:t>High risk UA/ non ST elevation MI</a:t>
          </a:r>
          <a:endParaRPr lang="en-IN" sz="1600" dirty="0"/>
        </a:p>
      </dgm:t>
    </dgm:pt>
    <dgm:pt modelId="{7274B025-3A2E-4289-83B1-D8C25AE98513}" type="parTrans" cxnId="{2FBAAEF9-3EA3-413A-A575-A607C103ACCC}">
      <dgm:prSet/>
      <dgm:spPr/>
      <dgm:t>
        <a:bodyPr/>
        <a:lstStyle/>
        <a:p>
          <a:endParaRPr lang="en-IN"/>
        </a:p>
      </dgm:t>
    </dgm:pt>
    <dgm:pt modelId="{E21A0A32-D265-4E43-BC6A-962E8B967A29}" type="sibTrans" cxnId="{2FBAAEF9-3EA3-413A-A575-A607C103ACCC}">
      <dgm:prSet/>
      <dgm:spPr/>
      <dgm:t>
        <a:bodyPr/>
        <a:lstStyle/>
        <a:p>
          <a:endParaRPr lang="en-IN"/>
        </a:p>
      </dgm:t>
    </dgm:pt>
    <dgm:pt modelId="{DB5C6822-724E-4DDE-B86E-B14461B4F5C0}">
      <dgm:prSet custT="1"/>
      <dgm:spPr/>
      <dgm:t>
        <a:bodyPr/>
        <a:lstStyle/>
        <a:p>
          <a:r>
            <a:rPr lang="en-US" sz="1600" dirty="0" smtClean="0"/>
            <a:t>Intermediate or low risk UA</a:t>
          </a:r>
          <a:endParaRPr lang="en-IN" sz="1600" dirty="0"/>
        </a:p>
      </dgm:t>
    </dgm:pt>
    <dgm:pt modelId="{975E2544-59E8-450F-9942-2CCD1EE7A917}" type="parTrans" cxnId="{B512B17E-B49D-4C13-951D-BBF3948EAFE1}">
      <dgm:prSet/>
      <dgm:spPr/>
      <dgm:t>
        <a:bodyPr/>
        <a:lstStyle/>
        <a:p>
          <a:endParaRPr lang="en-IN"/>
        </a:p>
      </dgm:t>
    </dgm:pt>
    <dgm:pt modelId="{F366FA61-9596-4DF3-9A8D-A07ED24C7821}" type="sibTrans" cxnId="{B512B17E-B49D-4C13-951D-BBF3948EAFE1}">
      <dgm:prSet/>
      <dgm:spPr/>
      <dgm:t>
        <a:bodyPr/>
        <a:lstStyle/>
        <a:p>
          <a:endParaRPr lang="en-IN"/>
        </a:p>
      </dgm:t>
    </dgm:pt>
    <dgm:pt modelId="{1DC6BFFF-17B9-49DB-8AFB-EF8A4F6508C1}">
      <dgm:prSet custT="1"/>
      <dgm:spPr/>
      <dgm:t>
        <a:bodyPr/>
        <a:lstStyle/>
        <a:p>
          <a:r>
            <a:rPr lang="en-US" sz="1600" dirty="0" smtClean="0"/>
            <a:t>High or intermediate risk/ </a:t>
          </a:r>
          <a:r>
            <a:rPr lang="en-US" sz="1600" dirty="0" err="1" smtClean="0"/>
            <a:t>troponin</a:t>
          </a:r>
          <a:r>
            <a:rPr lang="en-US" sz="1600" dirty="0" smtClean="0"/>
            <a:t> positive</a:t>
          </a:r>
          <a:endParaRPr lang="en-IN" sz="1600" dirty="0"/>
        </a:p>
      </dgm:t>
    </dgm:pt>
    <dgm:pt modelId="{4AAB3A0F-146F-4D43-96D8-8C668A147985}" type="parTrans" cxnId="{DA4FD479-A01D-4662-953A-2DDCC335E124}">
      <dgm:prSet/>
      <dgm:spPr/>
      <dgm:t>
        <a:bodyPr/>
        <a:lstStyle/>
        <a:p>
          <a:endParaRPr lang="en-IN"/>
        </a:p>
      </dgm:t>
    </dgm:pt>
    <dgm:pt modelId="{BB842C21-F1F1-43E1-9652-3F806BFC8E5A}" type="sibTrans" cxnId="{DA4FD479-A01D-4662-953A-2DDCC335E124}">
      <dgm:prSet/>
      <dgm:spPr/>
      <dgm:t>
        <a:bodyPr/>
        <a:lstStyle/>
        <a:p>
          <a:endParaRPr lang="en-IN"/>
        </a:p>
      </dgm:t>
    </dgm:pt>
    <dgm:pt modelId="{0AD4A7F1-6431-4077-8AAE-49861A329756}">
      <dgm:prSet custT="1"/>
      <dgm:spPr/>
      <dgm:t>
        <a:bodyPr/>
        <a:lstStyle/>
        <a:p>
          <a:pPr algn="l"/>
          <a:r>
            <a:rPr lang="en-US" sz="1200" dirty="0" smtClean="0"/>
            <a:t> </a:t>
          </a:r>
          <a:r>
            <a:rPr lang="en-US" sz="1600" b="1" dirty="0" smtClean="0"/>
            <a:t>Consider admission</a:t>
          </a:r>
        </a:p>
        <a:p>
          <a:pPr algn="l"/>
          <a:r>
            <a:rPr lang="en-US" sz="1600" dirty="0" smtClean="0"/>
            <a:t> Serial cardiac marker</a:t>
          </a:r>
        </a:p>
        <a:p>
          <a:pPr algn="l"/>
          <a:r>
            <a:rPr lang="en-US" sz="1600" dirty="0" smtClean="0"/>
            <a:t> Repeat ECG/</a:t>
          </a:r>
          <a:r>
            <a:rPr lang="en-US" sz="1600" dirty="0" err="1" smtClean="0"/>
            <a:t>continuos</a:t>
          </a:r>
          <a:r>
            <a:rPr lang="en-US" sz="1600" dirty="0" smtClean="0"/>
            <a:t> ST </a:t>
          </a:r>
          <a:r>
            <a:rPr lang="en-US" sz="1600" dirty="0" err="1" smtClean="0"/>
            <a:t>seg</a:t>
          </a:r>
          <a:r>
            <a:rPr lang="en-US" sz="1600" dirty="0" smtClean="0"/>
            <a:t>   </a:t>
          </a:r>
        </a:p>
        <a:p>
          <a:pPr algn="l"/>
          <a:r>
            <a:rPr lang="en-US" sz="1600" dirty="0" smtClean="0"/>
            <a:t> monitoring</a:t>
          </a:r>
        </a:p>
        <a:p>
          <a:pPr algn="l"/>
          <a:r>
            <a:rPr lang="en-US" sz="1600" dirty="0" smtClean="0"/>
            <a:t> Consider stress test</a:t>
          </a:r>
          <a:endParaRPr lang="en-IN" sz="1600" dirty="0"/>
        </a:p>
      </dgm:t>
    </dgm:pt>
    <dgm:pt modelId="{9E5DF33F-5E16-43AD-B4D6-2BE2EB08CDBD}" type="parTrans" cxnId="{3A7BAFA4-5D39-4CEA-AE67-CC8CE2386049}">
      <dgm:prSet/>
      <dgm:spPr/>
      <dgm:t>
        <a:bodyPr/>
        <a:lstStyle/>
        <a:p>
          <a:endParaRPr lang="en-IN"/>
        </a:p>
      </dgm:t>
    </dgm:pt>
    <dgm:pt modelId="{3098127A-0065-4B8B-8468-6D1BFA9B2D80}" type="sibTrans" cxnId="{3A7BAFA4-5D39-4CEA-AE67-CC8CE2386049}">
      <dgm:prSet/>
      <dgm:spPr/>
      <dgm:t>
        <a:bodyPr/>
        <a:lstStyle/>
        <a:p>
          <a:endParaRPr lang="en-IN"/>
        </a:p>
      </dgm:t>
    </dgm:pt>
    <dgm:pt modelId="{4F1A78F6-85F0-4DCF-90E1-422E81A2835B}">
      <dgm:prSet custT="1"/>
      <dgm:spPr/>
      <dgm:t>
        <a:bodyPr/>
        <a:lstStyle/>
        <a:p>
          <a:r>
            <a:rPr lang="en-US" sz="1600" dirty="0" smtClean="0"/>
            <a:t>Develop high or intermediate risk criteria/ </a:t>
          </a:r>
          <a:r>
            <a:rPr lang="en-US" sz="1600" dirty="0" err="1" smtClean="0"/>
            <a:t>troponin</a:t>
          </a:r>
          <a:r>
            <a:rPr lang="en-US" sz="1600" dirty="0" smtClean="0"/>
            <a:t> positive </a:t>
          </a:r>
          <a:endParaRPr lang="en-IN" sz="1600" dirty="0"/>
        </a:p>
      </dgm:t>
    </dgm:pt>
    <dgm:pt modelId="{0A1B6BD0-8945-4327-A177-2284FD32340B}" type="parTrans" cxnId="{4DDD2D34-1558-44D9-9575-9FEAF4EA0608}">
      <dgm:prSet/>
      <dgm:spPr/>
      <dgm:t>
        <a:bodyPr/>
        <a:lstStyle/>
        <a:p>
          <a:endParaRPr lang="en-IN"/>
        </a:p>
      </dgm:t>
    </dgm:pt>
    <dgm:pt modelId="{58B91B60-ABD7-450D-B48E-3F4AB29CF534}" type="sibTrans" cxnId="{4DDD2D34-1558-44D9-9575-9FEAF4EA0608}">
      <dgm:prSet/>
      <dgm:spPr/>
      <dgm:t>
        <a:bodyPr/>
        <a:lstStyle/>
        <a:p>
          <a:endParaRPr lang="en-IN"/>
        </a:p>
      </dgm:t>
    </dgm:pt>
    <dgm:pt modelId="{3152AC5C-35B5-4EF3-8FC0-A2B3BB24617B}">
      <dgm:prSet custT="1"/>
      <dgm:spPr/>
      <dgm:t>
        <a:bodyPr/>
        <a:lstStyle/>
        <a:p>
          <a:r>
            <a:rPr lang="en-US" sz="1600" dirty="0" smtClean="0"/>
            <a:t>Discharge with follow up </a:t>
          </a:r>
          <a:endParaRPr lang="en-IN" sz="1600" dirty="0"/>
        </a:p>
      </dgm:t>
    </dgm:pt>
    <dgm:pt modelId="{54AF2B35-B904-4819-8E10-4E72B8EC5513}" type="parTrans" cxnId="{22E17797-CABE-41DE-A6A5-5E0F117D0057}">
      <dgm:prSet/>
      <dgm:spPr/>
      <dgm:t>
        <a:bodyPr/>
        <a:lstStyle/>
        <a:p>
          <a:endParaRPr lang="en-IN"/>
        </a:p>
      </dgm:t>
    </dgm:pt>
    <dgm:pt modelId="{272816A4-343C-4C45-B688-0C8AF14E0081}" type="sibTrans" cxnId="{22E17797-CABE-41DE-A6A5-5E0F117D0057}">
      <dgm:prSet/>
      <dgm:spPr/>
      <dgm:t>
        <a:bodyPr/>
        <a:lstStyle/>
        <a:p>
          <a:endParaRPr lang="en-IN"/>
        </a:p>
      </dgm:t>
    </dgm:pt>
    <dgm:pt modelId="{06F0A0A7-AF60-4C8D-B471-E87CA6E1A229}" type="pres">
      <dgm:prSet presAssocID="{88AD550B-1F38-413F-A183-E7B477DDA20E}" presName="hierChild1" presStyleCnt="0">
        <dgm:presLayoutVars>
          <dgm:orgChart val="1"/>
          <dgm:chPref val="1"/>
          <dgm:dir/>
          <dgm:animOne val="branch"/>
          <dgm:animLvl val="lvl"/>
          <dgm:resizeHandles/>
        </dgm:presLayoutVars>
      </dgm:prSet>
      <dgm:spPr/>
      <dgm:t>
        <a:bodyPr/>
        <a:lstStyle/>
        <a:p>
          <a:endParaRPr lang="en-IN"/>
        </a:p>
      </dgm:t>
    </dgm:pt>
    <dgm:pt modelId="{FECF8F10-A577-4174-9E46-A55555DF6F6C}" type="pres">
      <dgm:prSet presAssocID="{7B2FD452-BF04-4CAE-A969-4AE0D30DB701}" presName="hierRoot1" presStyleCnt="0">
        <dgm:presLayoutVars>
          <dgm:hierBranch val="init"/>
        </dgm:presLayoutVars>
      </dgm:prSet>
      <dgm:spPr/>
    </dgm:pt>
    <dgm:pt modelId="{4570C601-2DD3-41F8-8F7C-D404C73AE472}" type="pres">
      <dgm:prSet presAssocID="{7B2FD452-BF04-4CAE-A969-4AE0D30DB701}" presName="rootComposite1" presStyleCnt="0"/>
      <dgm:spPr/>
    </dgm:pt>
    <dgm:pt modelId="{3A350058-5297-4975-B985-104439616772}" type="pres">
      <dgm:prSet presAssocID="{7B2FD452-BF04-4CAE-A969-4AE0D30DB701}" presName="rootText1" presStyleLbl="node0" presStyleIdx="0" presStyleCnt="1" custScaleX="279859">
        <dgm:presLayoutVars>
          <dgm:chPref val="3"/>
        </dgm:presLayoutVars>
      </dgm:prSet>
      <dgm:spPr/>
      <dgm:t>
        <a:bodyPr/>
        <a:lstStyle/>
        <a:p>
          <a:endParaRPr lang="en-IN"/>
        </a:p>
      </dgm:t>
    </dgm:pt>
    <dgm:pt modelId="{1496ACFF-1C45-4357-AD5C-5049717D6304}" type="pres">
      <dgm:prSet presAssocID="{7B2FD452-BF04-4CAE-A969-4AE0D30DB701}" presName="rootConnector1" presStyleLbl="node1" presStyleIdx="0" presStyleCnt="0"/>
      <dgm:spPr/>
      <dgm:t>
        <a:bodyPr/>
        <a:lstStyle/>
        <a:p>
          <a:endParaRPr lang="en-IN"/>
        </a:p>
      </dgm:t>
    </dgm:pt>
    <dgm:pt modelId="{72295438-2944-440F-B8D0-AF5692565F3D}" type="pres">
      <dgm:prSet presAssocID="{7B2FD452-BF04-4CAE-A969-4AE0D30DB701}" presName="hierChild2" presStyleCnt="0"/>
      <dgm:spPr/>
    </dgm:pt>
    <dgm:pt modelId="{C0B1A99D-ABDB-4132-990A-EEE1108A8536}" type="pres">
      <dgm:prSet presAssocID="{071DB21E-C93E-472D-87ED-7A5FFDC016D2}" presName="Name37" presStyleLbl="parChTrans1D2" presStyleIdx="0" presStyleCnt="3"/>
      <dgm:spPr/>
      <dgm:t>
        <a:bodyPr/>
        <a:lstStyle/>
        <a:p>
          <a:endParaRPr lang="en-IN"/>
        </a:p>
      </dgm:t>
    </dgm:pt>
    <dgm:pt modelId="{4F03EC24-9D7D-453A-88BB-0BD38DCA1E1B}" type="pres">
      <dgm:prSet presAssocID="{419EAC4A-40B1-49AF-ACA2-0FACDB42D380}" presName="hierRoot2" presStyleCnt="0">
        <dgm:presLayoutVars>
          <dgm:hierBranch val="init"/>
        </dgm:presLayoutVars>
      </dgm:prSet>
      <dgm:spPr/>
    </dgm:pt>
    <dgm:pt modelId="{8DA32FA2-2D10-489D-A68C-61BA8DECF88A}" type="pres">
      <dgm:prSet presAssocID="{419EAC4A-40B1-49AF-ACA2-0FACDB42D380}" presName="rootComposite" presStyleCnt="0"/>
      <dgm:spPr/>
    </dgm:pt>
    <dgm:pt modelId="{BA4910AB-6B59-4895-A317-2BCF16ED0C31}" type="pres">
      <dgm:prSet presAssocID="{419EAC4A-40B1-49AF-ACA2-0FACDB42D380}" presName="rootText" presStyleLbl="node2" presStyleIdx="0" presStyleCnt="3" custScaleX="288511" custScaleY="160550">
        <dgm:presLayoutVars>
          <dgm:chPref val="3"/>
        </dgm:presLayoutVars>
      </dgm:prSet>
      <dgm:spPr/>
      <dgm:t>
        <a:bodyPr/>
        <a:lstStyle/>
        <a:p>
          <a:endParaRPr lang="en-IN"/>
        </a:p>
      </dgm:t>
    </dgm:pt>
    <dgm:pt modelId="{A88FB567-2BD2-45CA-A7BA-250CC58B2E6B}" type="pres">
      <dgm:prSet presAssocID="{419EAC4A-40B1-49AF-ACA2-0FACDB42D380}" presName="rootConnector" presStyleLbl="node2" presStyleIdx="0" presStyleCnt="3"/>
      <dgm:spPr/>
      <dgm:t>
        <a:bodyPr/>
        <a:lstStyle/>
        <a:p>
          <a:endParaRPr lang="en-IN"/>
        </a:p>
      </dgm:t>
    </dgm:pt>
    <dgm:pt modelId="{EE432141-4D9E-491B-95B5-8F46350C01E5}" type="pres">
      <dgm:prSet presAssocID="{419EAC4A-40B1-49AF-ACA2-0FACDB42D380}" presName="hierChild4" presStyleCnt="0"/>
      <dgm:spPr/>
    </dgm:pt>
    <dgm:pt modelId="{4A30F4CF-4340-4708-A55A-B24021B4C9E1}" type="pres">
      <dgm:prSet presAssocID="{1E31D520-12E6-4E82-9A1E-842A642A93B4}" presName="Name37" presStyleLbl="parChTrans1D3" presStyleIdx="0" presStyleCnt="3"/>
      <dgm:spPr/>
      <dgm:t>
        <a:bodyPr/>
        <a:lstStyle/>
        <a:p>
          <a:endParaRPr lang="en-IN"/>
        </a:p>
      </dgm:t>
    </dgm:pt>
    <dgm:pt modelId="{10DDE0C8-4953-4C37-9BDB-DAD5ADC222E3}" type="pres">
      <dgm:prSet presAssocID="{44EB8675-1928-43B1-92E6-671B27C4B8A9}" presName="hierRoot2" presStyleCnt="0">
        <dgm:presLayoutVars>
          <dgm:hierBranch val="init"/>
        </dgm:presLayoutVars>
      </dgm:prSet>
      <dgm:spPr/>
    </dgm:pt>
    <dgm:pt modelId="{2B2C7DAF-18CC-4267-B28D-F4E5D02794FC}" type="pres">
      <dgm:prSet presAssocID="{44EB8675-1928-43B1-92E6-671B27C4B8A9}" presName="rootComposite" presStyleCnt="0"/>
      <dgm:spPr/>
    </dgm:pt>
    <dgm:pt modelId="{5860480F-2378-4C8D-A491-313AC6E66D0A}" type="pres">
      <dgm:prSet presAssocID="{44EB8675-1928-43B1-92E6-671B27C4B8A9}" presName="rootText" presStyleLbl="node3" presStyleIdx="0" presStyleCnt="3" custScaleX="274524">
        <dgm:presLayoutVars>
          <dgm:chPref val="3"/>
        </dgm:presLayoutVars>
      </dgm:prSet>
      <dgm:spPr/>
      <dgm:t>
        <a:bodyPr/>
        <a:lstStyle/>
        <a:p>
          <a:endParaRPr lang="en-IN"/>
        </a:p>
      </dgm:t>
    </dgm:pt>
    <dgm:pt modelId="{1BB80DFA-B6D0-44A3-BE6D-FC44871B388B}" type="pres">
      <dgm:prSet presAssocID="{44EB8675-1928-43B1-92E6-671B27C4B8A9}" presName="rootConnector" presStyleLbl="node3" presStyleIdx="0" presStyleCnt="3"/>
      <dgm:spPr/>
      <dgm:t>
        <a:bodyPr/>
        <a:lstStyle/>
        <a:p>
          <a:endParaRPr lang="en-IN"/>
        </a:p>
      </dgm:t>
    </dgm:pt>
    <dgm:pt modelId="{27D22FE7-CA2D-42C5-AEEB-BC8AC77D50FC}" type="pres">
      <dgm:prSet presAssocID="{44EB8675-1928-43B1-92E6-671B27C4B8A9}" presName="hierChild4" presStyleCnt="0"/>
      <dgm:spPr/>
    </dgm:pt>
    <dgm:pt modelId="{BAEB0E5B-AC3D-4168-B638-5298701CEB20}" type="pres">
      <dgm:prSet presAssocID="{231854AB-CC2D-4A6D-8625-CFA302048549}" presName="Name37" presStyleLbl="parChTrans1D4" presStyleIdx="0" presStyleCnt="7"/>
      <dgm:spPr/>
      <dgm:t>
        <a:bodyPr/>
        <a:lstStyle/>
        <a:p>
          <a:endParaRPr lang="en-IN"/>
        </a:p>
      </dgm:t>
    </dgm:pt>
    <dgm:pt modelId="{E415E943-9B46-48D9-AF44-92D71F2C7756}" type="pres">
      <dgm:prSet presAssocID="{3B11EF2D-4510-4FFB-8E5F-D41E8D0BF5CD}" presName="hierRoot2" presStyleCnt="0">
        <dgm:presLayoutVars>
          <dgm:hierBranch val="init"/>
        </dgm:presLayoutVars>
      </dgm:prSet>
      <dgm:spPr/>
    </dgm:pt>
    <dgm:pt modelId="{399B71AD-E7D9-400D-A878-87EE036197D2}" type="pres">
      <dgm:prSet presAssocID="{3B11EF2D-4510-4FFB-8E5F-D41E8D0BF5CD}" presName="rootComposite" presStyleCnt="0"/>
      <dgm:spPr/>
    </dgm:pt>
    <dgm:pt modelId="{636E5C31-CC4E-4057-9277-47DF30861C53}" type="pres">
      <dgm:prSet presAssocID="{3B11EF2D-4510-4FFB-8E5F-D41E8D0BF5CD}" presName="rootText" presStyleLbl="node4" presStyleIdx="0" presStyleCnt="7" custScaleX="189572">
        <dgm:presLayoutVars>
          <dgm:chPref val="3"/>
        </dgm:presLayoutVars>
      </dgm:prSet>
      <dgm:spPr/>
      <dgm:t>
        <a:bodyPr/>
        <a:lstStyle/>
        <a:p>
          <a:endParaRPr lang="en-IN"/>
        </a:p>
      </dgm:t>
    </dgm:pt>
    <dgm:pt modelId="{B657D9A4-AF82-49DA-853C-703A195F0A3D}" type="pres">
      <dgm:prSet presAssocID="{3B11EF2D-4510-4FFB-8E5F-D41E8D0BF5CD}" presName="rootConnector" presStyleLbl="node4" presStyleIdx="0" presStyleCnt="7"/>
      <dgm:spPr/>
      <dgm:t>
        <a:bodyPr/>
        <a:lstStyle/>
        <a:p>
          <a:endParaRPr lang="en-IN"/>
        </a:p>
      </dgm:t>
    </dgm:pt>
    <dgm:pt modelId="{B58EDBF4-DDE3-4D6D-8239-ACABE1CB5C50}" type="pres">
      <dgm:prSet presAssocID="{3B11EF2D-4510-4FFB-8E5F-D41E8D0BF5CD}" presName="hierChild4" presStyleCnt="0"/>
      <dgm:spPr/>
    </dgm:pt>
    <dgm:pt modelId="{BD45476E-E9BC-47E7-98BA-50A58B4CBA6F}" type="pres">
      <dgm:prSet presAssocID="{30F15DC3-1708-4541-9FAB-08B467499553}" presName="Name37" presStyleLbl="parChTrans1D4" presStyleIdx="1" presStyleCnt="7"/>
      <dgm:spPr/>
      <dgm:t>
        <a:bodyPr/>
        <a:lstStyle/>
        <a:p>
          <a:endParaRPr lang="en-IN"/>
        </a:p>
      </dgm:t>
    </dgm:pt>
    <dgm:pt modelId="{27F5BADD-402B-42BB-B534-3D346926D341}" type="pres">
      <dgm:prSet presAssocID="{E15F676F-F6FF-4570-85B8-FC56C5D6A290}" presName="hierRoot2" presStyleCnt="0">
        <dgm:presLayoutVars>
          <dgm:hierBranch val="init"/>
        </dgm:presLayoutVars>
      </dgm:prSet>
      <dgm:spPr/>
    </dgm:pt>
    <dgm:pt modelId="{3BD9D354-1BBC-4ADC-80AA-258F24CAA16B}" type="pres">
      <dgm:prSet presAssocID="{E15F676F-F6FF-4570-85B8-FC56C5D6A290}" presName="rootComposite" presStyleCnt="0"/>
      <dgm:spPr/>
    </dgm:pt>
    <dgm:pt modelId="{A023CF53-F28A-44AE-9A66-6666D6DD202A}" type="pres">
      <dgm:prSet presAssocID="{E15F676F-F6FF-4570-85B8-FC56C5D6A290}" presName="rootText" presStyleLbl="node4" presStyleIdx="1" presStyleCnt="7" custScaleX="240993">
        <dgm:presLayoutVars>
          <dgm:chPref val="3"/>
        </dgm:presLayoutVars>
      </dgm:prSet>
      <dgm:spPr/>
      <dgm:t>
        <a:bodyPr/>
        <a:lstStyle/>
        <a:p>
          <a:endParaRPr lang="en-IN"/>
        </a:p>
      </dgm:t>
    </dgm:pt>
    <dgm:pt modelId="{46AA86C9-D147-44F8-B0E0-4C4687226182}" type="pres">
      <dgm:prSet presAssocID="{E15F676F-F6FF-4570-85B8-FC56C5D6A290}" presName="rootConnector" presStyleLbl="node4" presStyleIdx="1" presStyleCnt="7"/>
      <dgm:spPr/>
      <dgm:t>
        <a:bodyPr/>
        <a:lstStyle/>
        <a:p>
          <a:endParaRPr lang="en-IN"/>
        </a:p>
      </dgm:t>
    </dgm:pt>
    <dgm:pt modelId="{97007A52-244C-4A8A-A2A5-50146CCBBB97}" type="pres">
      <dgm:prSet presAssocID="{E15F676F-F6FF-4570-85B8-FC56C5D6A290}" presName="hierChild4" presStyleCnt="0"/>
      <dgm:spPr/>
    </dgm:pt>
    <dgm:pt modelId="{979B7A4F-4BCE-49A8-8472-9B7DA05B958B}" type="pres">
      <dgm:prSet presAssocID="{E15F676F-F6FF-4570-85B8-FC56C5D6A290}" presName="hierChild5" presStyleCnt="0"/>
      <dgm:spPr/>
    </dgm:pt>
    <dgm:pt modelId="{265D5DF2-7D16-4938-8CDE-CBC993FA0A1E}" type="pres">
      <dgm:prSet presAssocID="{3B11EF2D-4510-4FFB-8E5F-D41E8D0BF5CD}" presName="hierChild5" presStyleCnt="0"/>
      <dgm:spPr/>
    </dgm:pt>
    <dgm:pt modelId="{E3454B08-BFCE-4C6A-8C06-53EBBA1B0D34}" type="pres">
      <dgm:prSet presAssocID="{44EB8675-1928-43B1-92E6-671B27C4B8A9}" presName="hierChild5" presStyleCnt="0"/>
      <dgm:spPr/>
    </dgm:pt>
    <dgm:pt modelId="{6F27968B-7DDC-4537-9C19-6EE8F6AA7FA4}" type="pres">
      <dgm:prSet presAssocID="{419EAC4A-40B1-49AF-ACA2-0FACDB42D380}" presName="hierChild5" presStyleCnt="0"/>
      <dgm:spPr/>
    </dgm:pt>
    <dgm:pt modelId="{4FE34D72-1670-405C-BB72-83A33FEC1954}" type="pres">
      <dgm:prSet presAssocID="{5AC93030-1B28-4666-B39C-3CD94DC3A41E}" presName="Name37" presStyleLbl="parChTrans1D2" presStyleIdx="1" presStyleCnt="3"/>
      <dgm:spPr/>
      <dgm:t>
        <a:bodyPr/>
        <a:lstStyle/>
        <a:p>
          <a:endParaRPr lang="en-IN"/>
        </a:p>
      </dgm:t>
    </dgm:pt>
    <dgm:pt modelId="{9FD02D0A-5393-4A31-9F8F-514302F4F770}" type="pres">
      <dgm:prSet presAssocID="{77FE0985-6058-492D-9288-A0B733DF12FA}" presName="hierRoot2" presStyleCnt="0">
        <dgm:presLayoutVars>
          <dgm:hierBranch val="init"/>
        </dgm:presLayoutVars>
      </dgm:prSet>
      <dgm:spPr/>
    </dgm:pt>
    <dgm:pt modelId="{1204AB04-E103-47AD-B2A1-AF579D455526}" type="pres">
      <dgm:prSet presAssocID="{77FE0985-6058-492D-9288-A0B733DF12FA}" presName="rootComposite" presStyleCnt="0"/>
      <dgm:spPr/>
    </dgm:pt>
    <dgm:pt modelId="{46A96423-B34D-4612-A7DA-338294749B27}" type="pres">
      <dgm:prSet presAssocID="{77FE0985-6058-492D-9288-A0B733DF12FA}" presName="rootText" presStyleLbl="node2" presStyleIdx="1" presStyleCnt="3" custScaleX="247095">
        <dgm:presLayoutVars>
          <dgm:chPref val="3"/>
        </dgm:presLayoutVars>
      </dgm:prSet>
      <dgm:spPr/>
      <dgm:t>
        <a:bodyPr/>
        <a:lstStyle/>
        <a:p>
          <a:endParaRPr lang="en-IN"/>
        </a:p>
      </dgm:t>
    </dgm:pt>
    <dgm:pt modelId="{449C56AE-1922-443B-A82B-3F413B045D1D}" type="pres">
      <dgm:prSet presAssocID="{77FE0985-6058-492D-9288-A0B733DF12FA}" presName="rootConnector" presStyleLbl="node2" presStyleIdx="1" presStyleCnt="3"/>
      <dgm:spPr/>
      <dgm:t>
        <a:bodyPr/>
        <a:lstStyle/>
        <a:p>
          <a:endParaRPr lang="en-IN"/>
        </a:p>
      </dgm:t>
    </dgm:pt>
    <dgm:pt modelId="{AFCD590C-8871-4B6A-ABF9-C26F9A65E6C9}" type="pres">
      <dgm:prSet presAssocID="{77FE0985-6058-492D-9288-A0B733DF12FA}" presName="hierChild4" presStyleCnt="0"/>
      <dgm:spPr/>
    </dgm:pt>
    <dgm:pt modelId="{D90FE6F7-5260-42FA-92FA-3A0DBE217AC3}" type="pres">
      <dgm:prSet presAssocID="{4035B925-8BDA-49DB-8A51-DB12C78CA623}" presName="Name37" presStyleLbl="parChTrans1D3" presStyleIdx="1" presStyleCnt="3"/>
      <dgm:spPr/>
      <dgm:t>
        <a:bodyPr/>
        <a:lstStyle/>
        <a:p>
          <a:endParaRPr lang="en-IN"/>
        </a:p>
      </dgm:t>
    </dgm:pt>
    <dgm:pt modelId="{8FBC0B36-F264-4AD7-B8AA-58463A222AE1}" type="pres">
      <dgm:prSet presAssocID="{55D3AC4C-F22A-429B-B848-251BACFF5C9F}" presName="hierRoot2" presStyleCnt="0">
        <dgm:presLayoutVars>
          <dgm:hierBranch val="init"/>
        </dgm:presLayoutVars>
      </dgm:prSet>
      <dgm:spPr/>
    </dgm:pt>
    <dgm:pt modelId="{4974900F-9639-4392-B74B-64F901037666}" type="pres">
      <dgm:prSet presAssocID="{55D3AC4C-F22A-429B-B848-251BACFF5C9F}" presName="rootComposite" presStyleCnt="0"/>
      <dgm:spPr/>
    </dgm:pt>
    <dgm:pt modelId="{7B271EE8-FEB2-495D-ACBB-B9402CFC5339}" type="pres">
      <dgm:prSet presAssocID="{55D3AC4C-F22A-429B-B848-251BACFF5C9F}" presName="rootText" presStyleLbl="node3" presStyleIdx="1" presStyleCnt="3" custScaleX="178318">
        <dgm:presLayoutVars>
          <dgm:chPref val="3"/>
        </dgm:presLayoutVars>
      </dgm:prSet>
      <dgm:spPr/>
      <dgm:t>
        <a:bodyPr/>
        <a:lstStyle/>
        <a:p>
          <a:endParaRPr lang="en-IN"/>
        </a:p>
      </dgm:t>
    </dgm:pt>
    <dgm:pt modelId="{47111D65-D9E8-4307-9E86-BB2AF132716B}" type="pres">
      <dgm:prSet presAssocID="{55D3AC4C-F22A-429B-B848-251BACFF5C9F}" presName="rootConnector" presStyleLbl="node3" presStyleIdx="1" presStyleCnt="3"/>
      <dgm:spPr/>
      <dgm:t>
        <a:bodyPr/>
        <a:lstStyle/>
        <a:p>
          <a:endParaRPr lang="en-IN"/>
        </a:p>
      </dgm:t>
    </dgm:pt>
    <dgm:pt modelId="{E2E6C828-7526-45A9-84C5-561CB50707DE}" type="pres">
      <dgm:prSet presAssocID="{55D3AC4C-F22A-429B-B848-251BACFF5C9F}" presName="hierChild4" presStyleCnt="0"/>
      <dgm:spPr/>
    </dgm:pt>
    <dgm:pt modelId="{0A6A2A1F-586A-4763-8920-FF6864F0BA19}" type="pres">
      <dgm:prSet presAssocID="{7274B025-3A2E-4289-83B1-D8C25AE98513}" presName="Name37" presStyleLbl="parChTrans1D4" presStyleIdx="2" presStyleCnt="7"/>
      <dgm:spPr/>
      <dgm:t>
        <a:bodyPr/>
        <a:lstStyle/>
        <a:p>
          <a:endParaRPr lang="en-IN"/>
        </a:p>
      </dgm:t>
    </dgm:pt>
    <dgm:pt modelId="{1735EB04-ECC9-4C0A-B8A4-FEA606FA99B0}" type="pres">
      <dgm:prSet presAssocID="{700A6E74-93BF-4E1A-AEEE-D9EAB0FF096E}" presName="hierRoot2" presStyleCnt="0">
        <dgm:presLayoutVars>
          <dgm:hierBranch val="init"/>
        </dgm:presLayoutVars>
      </dgm:prSet>
      <dgm:spPr/>
    </dgm:pt>
    <dgm:pt modelId="{57D9A48D-C046-445E-973E-23139DCA65AC}" type="pres">
      <dgm:prSet presAssocID="{700A6E74-93BF-4E1A-AEEE-D9EAB0FF096E}" presName="rootComposite" presStyleCnt="0"/>
      <dgm:spPr/>
    </dgm:pt>
    <dgm:pt modelId="{1085A3CE-33DC-4498-BC0A-7E6F56B710C1}" type="pres">
      <dgm:prSet presAssocID="{700A6E74-93BF-4E1A-AEEE-D9EAB0FF096E}" presName="rootText" presStyleLbl="node4" presStyleIdx="2" presStyleCnt="7" custScaleX="181636">
        <dgm:presLayoutVars>
          <dgm:chPref val="3"/>
        </dgm:presLayoutVars>
      </dgm:prSet>
      <dgm:spPr/>
      <dgm:t>
        <a:bodyPr/>
        <a:lstStyle/>
        <a:p>
          <a:endParaRPr lang="en-IN"/>
        </a:p>
      </dgm:t>
    </dgm:pt>
    <dgm:pt modelId="{3DE0E73F-99EA-4A21-BA28-41B12DF7F879}" type="pres">
      <dgm:prSet presAssocID="{700A6E74-93BF-4E1A-AEEE-D9EAB0FF096E}" presName="rootConnector" presStyleLbl="node4" presStyleIdx="2" presStyleCnt="7"/>
      <dgm:spPr/>
      <dgm:t>
        <a:bodyPr/>
        <a:lstStyle/>
        <a:p>
          <a:endParaRPr lang="en-IN"/>
        </a:p>
      </dgm:t>
    </dgm:pt>
    <dgm:pt modelId="{7077A3BC-2223-4D4C-BEA7-8E54C7A77E45}" type="pres">
      <dgm:prSet presAssocID="{700A6E74-93BF-4E1A-AEEE-D9EAB0FF096E}" presName="hierChild4" presStyleCnt="0"/>
      <dgm:spPr/>
    </dgm:pt>
    <dgm:pt modelId="{D27DC6B6-20A2-4AE8-9CA2-1E2C62956B44}" type="pres">
      <dgm:prSet presAssocID="{700A6E74-93BF-4E1A-AEEE-D9EAB0FF096E}" presName="hierChild5" presStyleCnt="0"/>
      <dgm:spPr/>
    </dgm:pt>
    <dgm:pt modelId="{2F285315-EBD0-489B-A6E0-3C866FDDEBC4}" type="pres">
      <dgm:prSet presAssocID="{55D3AC4C-F22A-429B-B848-251BACFF5C9F}" presName="hierChild5" presStyleCnt="0"/>
      <dgm:spPr/>
    </dgm:pt>
    <dgm:pt modelId="{C5081CD6-7B85-4F19-8738-1213BC86B6A9}" type="pres">
      <dgm:prSet presAssocID="{77FE0985-6058-492D-9288-A0B733DF12FA}" presName="hierChild5" presStyleCnt="0"/>
      <dgm:spPr/>
    </dgm:pt>
    <dgm:pt modelId="{D8C9EF84-DF76-4304-90DB-2069D269027D}" type="pres">
      <dgm:prSet presAssocID="{FA0FFC78-F744-4A4A-9C8A-FB618A13170E}" presName="Name37" presStyleLbl="parChTrans1D2" presStyleIdx="2" presStyleCnt="3"/>
      <dgm:spPr/>
      <dgm:t>
        <a:bodyPr/>
        <a:lstStyle/>
        <a:p>
          <a:endParaRPr lang="en-IN"/>
        </a:p>
      </dgm:t>
    </dgm:pt>
    <dgm:pt modelId="{6133F8E9-1E2A-46AA-8C94-6EC59D25F0C5}" type="pres">
      <dgm:prSet presAssocID="{261B59AF-902C-4569-A152-81083F04EF7C}" presName="hierRoot2" presStyleCnt="0">
        <dgm:presLayoutVars>
          <dgm:hierBranch val="init"/>
        </dgm:presLayoutVars>
      </dgm:prSet>
      <dgm:spPr/>
    </dgm:pt>
    <dgm:pt modelId="{939BBD1E-5EAD-45BD-93CE-72387E911775}" type="pres">
      <dgm:prSet presAssocID="{261B59AF-902C-4569-A152-81083F04EF7C}" presName="rootComposite" presStyleCnt="0"/>
      <dgm:spPr/>
    </dgm:pt>
    <dgm:pt modelId="{63620127-54DA-455F-8E80-D20F844DE947}" type="pres">
      <dgm:prSet presAssocID="{261B59AF-902C-4569-A152-81083F04EF7C}" presName="rootText" presStyleLbl="node2" presStyleIdx="2" presStyleCnt="3" custScaleX="240288">
        <dgm:presLayoutVars>
          <dgm:chPref val="3"/>
        </dgm:presLayoutVars>
      </dgm:prSet>
      <dgm:spPr/>
      <dgm:t>
        <a:bodyPr/>
        <a:lstStyle/>
        <a:p>
          <a:endParaRPr lang="en-IN"/>
        </a:p>
      </dgm:t>
    </dgm:pt>
    <dgm:pt modelId="{50DB7865-5F1F-4BE8-B297-4C024459BF31}" type="pres">
      <dgm:prSet presAssocID="{261B59AF-902C-4569-A152-81083F04EF7C}" presName="rootConnector" presStyleLbl="node2" presStyleIdx="2" presStyleCnt="3"/>
      <dgm:spPr/>
      <dgm:t>
        <a:bodyPr/>
        <a:lstStyle/>
        <a:p>
          <a:endParaRPr lang="en-IN"/>
        </a:p>
      </dgm:t>
    </dgm:pt>
    <dgm:pt modelId="{112E303B-1EFB-4D25-93BC-B5745321AD2A}" type="pres">
      <dgm:prSet presAssocID="{261B59AF-902C-4569-A152-81083F04EF7C}" presName="hierChild4" presStyleCnt="0"/>
      <dgm:spPr/>
    </dgm:pt>
    <dgm:pt modelId="{3C9D956E-7F77-4A48-96B9-C1BFCCD0E242}" type="pres">
      <dgm:prSet presAssocID="{975E2544-59E8-450F-9942-2CCD1EE7A917}" presName="Name37" presStyleLbl="parChTrans1D3" presStyleIdx="2" presStyleCnt="3"/>
      <dgm:spPr/>
      <dgm:t>
        <a:bodyPr/>
        <a:lstStyle/>
        <a:p>
          <a:endParaRPr lang="en-IN"/>
        </a:p>
      </dgm:t>
    </dgm:pt>
    <dgm:pt modelId="{1756E055-066E-4822-8B16-A0C7BBC48F02}" type="pres">
      <dgm:prSet presAssocID="{DB5C6822-724E-4DDE-B86E-B14461B4F5C0}" presName="hierRoot2" presStyleCnt="0">
        <dgm:presLayoutVars>
          <dgm:hierBranch val="init"/>
        </dgm:presLayoutVars>
      </dgm:prSet>
      <dgm:spPr/>
    </dgm:pt>
    <dgm:pt modelId="{6A06F9BB-1947-4293-9967-1E37124CCDBF}" type="pres">
      <dgm:prSet presAssocID="{DB5C6822-724E-4DDE-B86E-B14461B4F5C0}" presName="rootComposite" presStyleCnt="0"/>
      <dgm:spPr/>
    </dgm:pt>
    <dgm:pt modelId="{A922B6B8-02D6-4B04-A1B1-65D08B0D0B31}" type="pres">
      <dgm:prSet presAssocID="{DB5C6822-724E-4DDE-B86E-B14461B4F5C0}" presName="rootText" presStyleLbl="node3" presStyleIdx="2" presStyleCnt="3" custScaleX="264944">
        <dgm:presLayoutVars>
          <dgm:chPref val="3"/>
        </dgm:presLayoutVars>
      </dgm:prSet>
      <dgm:spPr/>
      <dgm:t>
        <a:bodyPr/>
        <a:lstStyle/>
        <a:p>
          <a:endParaRPr lang="en-IN"/>
        </a:p>
      </dgm:t>
    </dgm:pt>
    <dgm:pt modelId="{0F1BA683-414A-44B2-80EB-CCEBB9132996}" type="pres">
      <dgm:prSet presAssocID="{DB5C6822-724E-4DDE-B86E-B14461B4F5C0}" presName="rootConnector" presStyleLbl="node3" presStyleIdx="2" presStyleCnt="3"/>
      <dgm:spPr/>
      <dgm:t>
        <a:bodyPr/>
        <a:lstStyle/>
        <a:p>
          <a:endParaRPr lang="en-IN"/>
        </a:p>
      </dgm:t>
    </dgm:pt>
    <dgm:pt modelId="{D3A10149-4BC1-459D-B9D1-FDE4E7646FF4}" type="pres">
      <dgm:prSet presAssocID="{DB5C6822-724E-4DDE-B86E-B14461B4F5C0}" presName="hierChild4" presStyleCnt="0"/>
      <dgm:spPr/>
    </dgm:pt>
    <dgm:pt modelId="{C56FB59C-D373-42D0-BD2F-E507FBDC8379}" type="pres">
      <dgm:prSet presAssocID="{4AAB3A0F-146F-4D43-96D8-8C668A147985}" presName="Name37" presStyleLbl="parChTrans1D4" presStyleIdx="3" presStyleCnt="7"/>
      <dgm:spPr/>
      <dgm:t>
        <a:bodyPr/>
        <a:lstStyle/>
        <a:p>
          <a:endParaRPr lang="en-IN"/>
        </a:p>
      </dgm:t>
    </dgm:pt>
    <dgm:pt modelId="{CA541624-0385-4F84-B7E6-F2EB5453F4DC}" type="pres">
      <dgm:prSet presAssocID="{1DC6BFFF-17B9-49DB-8AFB-EF8A4F6508C1}" presName="hierRoot2" presStyleCnt="0">
        <dgm:presLayoutVars>
          <dgm:hierBranch val="init"/>
        </dgm:presLayoutVars>
      </dgm:prSet>
      <dgm:spPr/>
    </dgm:pt>
    <dgm:pt modelId="{32DEAB14-010B-4D97-AA26-254080E6581C}" type="pres">
      <dgm:prSet presAssocID="{1DC6BFFF-17B9-49DB-8AFB-EF8A4F6508C1}" presName="rootComposite" presStyleCnt="0"/>
      <dgm:spPr/>
    </dgm:pt>
    <dgm:pt modelId="{B7D152F8-CBFD-4437-84CB-65A24CB5C5D9}" type="pres">
      <dgm:prSet presAssocID="{1DC6BFFF-17B9-49DB-8AFB-EF8A4F6508C1}" presName="rootText" presStyleLbl="node4" presStyleIdx="3" presStyleCnt="7" custScaleX="234795">
        <dgm:presLayoutVars>
          <dgm:chPref val="3"/>
        </dgm:presLayoutVars>
      </dgm:prSet>
      <dgm:spPr/>
      <dgm:t>
        <a:bodyPr/>
        <a:lstStyle/>
        <a:p>
          <a:endParaRPr lang="en-IN"/>
        </a:p>
      </dgm:t>
    </dgm:pt>
    <dgm:pt modelId="{559623CF-68FA-4204-A82A-758C15833443}" type="pres">
      <dgm:prSet presAssocID="{1DC6BFFF-17B9-49DB-8AFB-EF8A4F6508C1}" presName="rootConnector" presStyleLbl="node4" presStyleIdx="3" presStyleCnt="7"/>
      <dgm:spPr/>
      <dgm:t>
        <a:bodyPr/>
        <a:lstStyle/>
        <a:p>
          <a:endParaRPr lang="en-IN"/>
        </a:p>
      </dgm:t>
    </dgm:pt>
    <dgm:pt modelId="{F6E0ABD3-B689-430E-A282-4CA2DC30038C}" type="pres">
      <dgm:prSet presAssocID="{1DC6BFFF-17B9-49DB-8AFB-EF8A4F6508C1}" presName="hierChild4" presStyleCnt="0"/>
      <dgm:spPr/>
    </dgm:pt>
    <dgm:pt modelId="{A3280819-D097-4F5D-822B-22BBA25B05BC}" type="pres">
      <dgm:prSet presAssocID="{9E5DF33F-5E16-43AD-B4D6-2BE2EB08CDBD}" presName="Name37" presStyleLbl="parChTrans1D4" presStyleIdx="4" presStyleCnt="7"/>
      <dgm:spPr/>
      <dgm:t>
        <a:bodyPr/>
        <a:lstStyle/>
        <a:p>
          <a:endParaRPr lang="en-IN"/>
        </a:p>
      </dgm:t>
    </dgm:pt>
    <dgm:pt modelId="{1554895B-CF37-4C05-B5AB-A70B427FE111}" type="pres">
      <dgm:prSet presAssocID="{0AD4A7F1-6431-4077-8AAE-49861A329756}" presName="hierRoot2" presStyleCnt="0">
        <dgm:presLayoutVars>
          <dgm:hierBranch val="init"/>
        </dgm:presLayoutVars>
      </dgm:prSet>
      <dgm:spPr/>
    </dgm:pt>
    <dgm:pt modelId="{0026A187-FF73-4712-8BBD-64DE02BF3923}" type="pres">
      <dgm:prSet presAssocID="{0AD4A7F1-6431-4077-8AAE-49861A329756}" presName="rootComposite" presStyleCnt="0"/>
      <dgm:spPr/>
    </dgm:pt>
    <dgm:pt modelId="{32D0889C-933B-40AF-8F33-84AC9C62EF36}" type="pres">
      <dgm:prSet presAssocID="{0AD4A7F1-6431-4077-8AAE-49861A329756}" presName="rootText" presStyleLbl="node4" presStyleIdx="4" presStyleCnt="7" custScaleX="297532" custScaleY="305863" custLinFactNeighborX="-651" custLinFactNeighborY="39543">
        <dgm:presLayoutVars>
          <dgm:chPref val="3"/>
        </dgm:presLayoutVars>
      </dgm:prSet>
      <dgm:spPr/>
      <dgm:t>
        <a:bodyPr/>
        <a:lstStyle/>
        <a:p>
          <a:endParaRPr lang="en-IN"/>
        </a:p>
      </dgm:t>
    </dgm:pt>
    <dgm:pt modelId="{F7487E7E-0687-4339-843C-F35BB55B839B}" type="pres">
      <dgm:prSet presAssocID="{0AD4A7F1-6431-4077-8AAE-49861A329756}" presName="rootConnector" presStyleLbl="node4" presStyleIdx="4" presStyleCnt="7"/>
      <dgm:spPr/>
      <dgm:t>
        <a:bodyPr/>
        <a:lstStyle/>
        <a:p>
          <a:endParaRPr lang="en-IN"/>
        </a:p>
      </dgm:t>
    </dgm:pt>
    <dgm:pt modelId="{3142BA49-5546-4B92-9968-6ECAA1C0D90E}" type="pres">
      <dgm:prSet presAssocID="{0AD4A7F1-6431-4077-8AAE-49861A329756}" presName="hierChild4" presStyleCnt="0"/>
      <dgm:spPr/>
    </dgm:pt>
    <dgm:pt modelId="{9E610B83-E4BE-4751-A57A-CA14DA9453F0}" type="pres">
      <dgm:prSet presAssocID="{0A1B6BD0-8945-4327-A177-2284FD32340B}" presName="Name37" presStyleLbl="parChTrans1D4" presStyleIdx="5" presStyleCnt="7"/>
      <dgm:spPr/>
      <dgm:t>
        <a:bodyPr/>
        <a:lstStyle/>
        <a:p>
          <a:endParaRPr lang="en-IN"/>
        </a:p>
      </dgm:t>
    </dgm:pt>
    <dgm:pt modelId="{545E59B5-5211-42A3-88CE-170C747052D1}" type="pres">
      <dgm:prSet presAssocID="{4F1A78F6-85F0-4DCF-90E1-422E81A2835B}" presName="hierRoot2" presStyleCnt="0">
        <dgm:presLayoutVars>
          <dgm:hierBranch val="init"/>
        </dgm:presLayoutVars>
      </dgm:prSet>
      <dgm:spPr/>
    </dgm:pt>
    <dgm:pt modelId="{1E16E7B1-580A-4965-ADE3-DC5088428F72}" type="pres">
      <dgm:prSet presAssocID="{4F1A78F6-85F0-4DCF-90E1-422E81A2835B}" presName="rootComposite" presStyleCnt="0"/>
      <dgm:spPr/>
    </dgm:pt>
    <dgm:pt modelId="{86E8DFD1-0B78-475C-B532-679300B5F4C2}" type="pres">
      <dgm:prSet presAssocID="{4F1A78F6-85F0-4DCF-90E1-422E81A2835B}" presName="rootText" presStyleLbl="node4" presStyleIdx="5" presStyleCnt="7" custScaleX="391658" custScaleY="167020" custLinFactNeighborX="426" custLinFactNeighborY="62351">
        <dgm:presLayoutVars>
          <dgm:chPref val="3"/>
        </dgm:presLayoutVars>
      </dgm:prSet>
      <dgm:spPr/>
      <dgm:t>
        <a:bodyPr/>
        <a:lstStyle/>
        <a:p>
          <a:endParaRPr lang="en-IN"/>
        </a:p>
      </dgm:t>
    </dgm:pt>
    <dgm:pt modelId="{B2A02714-4EE8-4D4D-8CC7-A5B3D3E4E24B}" type="pres">
      <dgm:prSet presAssocID="{4F1A78F6-85F0-4DCF-90E1-422E81A2835B}" presName="rootConnector" presStyleLbl="node4" presStyleIdx="5" presStyleCnt="7"/>
      <dgm:spPr/>
      <dgm:t>
        <a:bodyPr/>
        <a:lstStyle/>
        <a:p>
          <a:endParaRPr lang="en-IN"/>
        </a:p>
      </dgm:t>
    </dgm:pt>
    <dgm:pt modelId="{E8663DDA-F02B-4B39-84D8-7168D6FB7CD9}" type="pres">
      <dgm:prSet presAssocID="{4F1A78F6-85F0-4DCF-90E1-422E81A2835B}" presName="hierChild4" presStyleCnt="0"/>
      <dgm:spPr/>
    </dgm:pt>
    <dgm:pt modelId="{33CB384F-E74D-4A6A-AADC-EE18682005C6}" type="pres">
      <dgm:prSet presAssocID="{54AF2B35-B904-4819-8E10-4E72B8EC5513}" presName="Name37" presStyleLbl="parChTrans1D4" presStyleIdx="6" presStyleCnt="7"/>
      <dgm:spPr/>
      <dgm:t>
        <a:bodyPr/>
        <a:lstStyle/>
        <a:p>
          <a:endParaRPr lang="en-IN"/>
        </a:p>
      </dgm:t>
    </dgm:pt>
    <dgm:pt modelId="{D2C5FED8-45A1-4C6F-B9E5-35795A70DF60}" type="pres">
      <dgm:prSet presAssocID="{3152AC5C-35B5-4EF3-8FC0-A2B3BB24617B}" presName="hierRoot2" presStyleCnt="0">
        <dgm:presLayoutVars>
          <dgm:hierBranch val="init"/>
        </dgm:presLayoutVars>
      </dgm:prSet>
      <dgm:spPr/>
    </dgm:pt>
    <dgm:pt modelId="{E56E8E57-6FE0-4A6C-AFC0-6F2DB63FADE1}" type="pres">
      <dgm:prSet presAssocID="{3152AC5C-35B5-4EF3-8FC0-A2B3BB24617B}" presName="rootComposite" presStyleCnt="0"/>
      <dgm:spPr/>
    </dgm:pt>
    <dgm:pt modelId="{28D3B1CE-FC8F-4AB4-8ADA-4A0872D8AC03}" type="pres">
      <dgm:prSet presAssocID="{3152AC5C-35B5-4EF3-8FC0-A2B3BB24617B}" presName="rootText" presStyleLbl="node4" presStyleIdx="6" presStyleCnt="7" custScaleX="171283" custLinFactY="4325" custLinFactNeighborX="-1605" custLinFactNeighborY="100000">
        <dgm:presLayoutVars>
          <dgm:chPref val="3"/>
        </dgm:presLayoutVars>
      </dgm:prSet>
      <dgm:spPr/>
      <dgm:t>
        <a:bodyPr/>
        <a:lstStyle/>
        <a:p>
          <a:endParaRPr lang="en-IN"/>
        </a:p>
      </dgm:t>
    </dgm:pt>
    <dgm:pt modelId="{9990EBA6-A3D0-4E75-ADFC-AF877842B34D}" type="pres">
      <dgm:prSet presAssocID="{3152AC5C-35B5-4EF3-8FC0-A2B3BB24617B}" presName="rootConnector" presStyleLbl="node4" presStyleIdx="6" presStyleCnt="7"/>
      <dgm:spPr/>
      <dgm:t>
        <a:bodyPr/>
        <a:lstStyle/>
        <a:p>
          <a:endParaRPr lang="en-IN"/>
        </a:p>
      </dgm:t>
    </dgm:pt>
    <dgm:pt modelId="{E90E23C5-00C4-4996-9BEE-2C40385F4777}" type="pres">
      <dgm:prSet presAssocID="{3152AC5C-35B5-4EF3-8FC0-A2B3BB24617B}" presName="hierChild4" presStyleCnt="0"/>
      <dgm:spPr/>
    </dgm:pt>
    <dgm:pt modelId="{5A3AB548-2267-4D0C-A176-D74C3EA21338}" type="pres">
      <dgm:prSet presAssocID="{3152AC5C-35B5-4EF3-8FC0-A2B3BB24617B}" presName="hierChild5" presStyleCnt="0"/>
      <dgm:spPr/>
    </dgm:pt>
    <dgm:pt modelId="{7D962C31-A18A-4B51-A4EA-833871914102}" type="pres">
      <dgm:prSet presAssocID="{4F1A78F6-85F0-4DCF-90E1-422E81A2835B}" presName="hierChild5" presStyleCnt="0"/>
      <dgm:spPr/>
    </dgm:pt>
    <dgm:pt modelId="{5F2E5709-AC39-4F08-AA17-0F25677070F4}" type="pres">
      <dgm:prSet presAssocID="{0AD4A7F1-6431-4077-8AAE-49861A329756}" presName="hierChild5" presStyleCnt="0"/>
      <dgm:spPr/>
    </dgm:pt>
    <dgm:pt modelId="{2CDA4112-D3B5-4598-B7B7-E81FC5782090}" type="pres">
      <dgm:prSet presAssocID="{1DC6BFFF-17B9-49DB-8AFB-EF8A4F6508C1}" presName="hierChild5" presStyleCnt="0"/>
      <dgm:spPr/>
    </dgm:pt>
    <dgm:pt modelId="{D3CEE182-E7B7-474C-BCFB-7C18038E0CE9}" type="pres">
      <dgm:prSet presAssocID="{DB5C6822-724E-4DDE-B86E-B14461B4F5C0}" presName="hierChild5" presStyleCnt="0"/>
      <dgm:spPr/>
    </dgm:pt>
    <dgm:pt modelId="{7539FB36-AD15-486C-9A62-1994DA6DCC66}" type="pres">
      <dgm:prSet presAssocID="{261B59AF-902C-4569-A152-81083F04EF7C}" presName="hierChild5" presStyleCnt="0"/>
      <dgm:spPr/>
    </dgm:pt>
    <dgm:pt modelId="{7FFFD65F-82F1-447F-8C8A-42F5B1308598}" type="pres">
      <dgm:prSet presAssocID="{7B2FD452-BF04-4CAE-A969-4AE0D30DB701}" presName="hierChild3" presStyleCnt="0"/>
      <dgm:spPr/>
    </dgm:pt>
  </dgm:ptLst>
  <dgm:cxnLst>
    <dgm:cxn modelId="{83D44C71-B889-430C-A0BB-EC7C14D1B6E2}" type="presOf" srcId="{700A6E74-93BF-4E1A-AEEE-D9EAB0FF096E}" destId="{3DE0E73F-99EA-4A21-BA28-41B12DF7F879}" srcOrd="1" destOrd="0" presId="urn:microsoft.com/office/officeart/2005/8/layout/orgChart1"/>
    <dgm:cxn modelId="{9D859123-B85D-4EF4-8B57-565CECE50D7D}" type="presOf" srcId="{0AD4A7F1-6431-4077-8AAE-49861A329756}" destId="{F7487E7E-0687-4339-843C-F35BB55B839B}" srcOrd="1" destOrd="0" presId="urn:microsoft.com/office/officeart/2005/8/layout/orgChart1"/>
    <dgm:cxn modelId="{E62C2677-ECFC-4266-A2B4-692363655B50}" type="presOf" srcId="{419EAC4A-40B1-49AF-ACA2-0FACDB42D380}" destId="{A88FB567-2BD2-45CA-A7BA-250CC58B2E6B}" srcOrd="1" destOrd="0" presId="urn:microsoft.com/office/officeart/2005/8/layout/orgChart1"/>
    <dgm:cxn modelId="{742B3F18-50C6-401E-9915-6F32FC4AD5EC}" type="presOf" srcId="{3B11EF2D-4510-4FFB-8E5F-D41E8D0BF5CD}" destId="{636E5C31-CC4E-4057-9277-47DF30861C53}" srcOrd="0" destOrd="0" presId="urn:microsoft.com/office/officeart/2005/8/layout/orgChart1"/>
    <dgm:cxn modelId="{F21FD465-89BB-44E4-94C1-0EE6FF3DCA17}" type="presOf" srcId="{3B11EF2D-4510-4FFB-8E5F-D41E8D0BF5CD}" destId="{B657D9A4-AF82-49DA-853C-703A195F0A3D}" srcOrd="1" destOrd="0" presId="urn:microsoft.com/office/officeart/2005/8/layout/orgChart1"/>
    <dgm:cxn modelId="{414F7893-496D-4506-894A-54042A0D6A3E}" type="presOf" srcId="{3152AC5C-35B5-4EF3-8FC0-A2B3BB24617B}" destId="{28D3B1CE-FC8F-4AB4-8ADA-4A0872D8AC03}" srcOrd="0" destOrd="0" presId="urn:microsoft.com/office/officeart/2005/8/layout/orgChart1"/>
    <dgm:cxn modelId="{5C57699C-3385-4112-B8A8-16862D10992D}" type="presOf" srcId="{4035B925-8BDA-49DB-8A51-DB12C78CA623}" destId="{D90FE6F7-5260-42FA-92FA-3A0DBE217AC3}" srcOrd="0" destOrd="0" presId="urn:microsoft.com/office/officeart/2005/8/layout/orgChart1"/>
    <dgm:cxn modelId="{BF998B3D-92A2-4644-8AD9-AA47528DCAF6}" type="presOf" srcId="{3152AC5C-35B5-4EF3-8FC0-A2B3BB24617B}" destId="{9990EBA6-A3D0-4E75-ADFC-AF877842B34D}" srcOrd="1" destOrd="0" presId="urn:microsoft.com/office/officeart/2005/8/layout/orgChart1"/>
    <dgm:cxn modelId="{3A7BAFA4-5D39-4CEA-AE67-CC8CE2386049}" srcId="{1DC6BFFF-17B9-49DB-8AFB-EF8A4F6508C1}" destId="{0AD4A7F1-6431-4077-8AAE-49861A329756}" srcOrd="0" destOrd="0" parTransId="{9E5DF33F-5E16-43AD-B4D6-2BE2EB08CDBD}" sibTransId="{3098127A-0065-4B8B-8468-6D1BFA9B2D80}"/>
    <dgm:cxn modelId="{BB92C650-2F31-4F8A-A46A-3E908080CB3C}" type="presOf" srcId="{261B59AF-902C-4569-A152-81083F04EF7C}" destId="{50DB7865-5F1F-4BE8-B297-4C024459BF31}" srcOrd="1" destOrd="0" presId="urn:microsoft.com/office/officeart/2005/8/layout/orgChart1"/>
    <dgm:cxn modelId="{75E15955-DBA0-4954-9651-0E1B1E749008}" type="presOf" srcId="{DB5C6822-724E-4DDE-B86E-B14461B4F5C0}" destId="{A922B6B8-02D6-4B04-A1B1-65D08B0D0B31}" srcOrd="0" destOrd="0" presId="urn:microsoft.com/office/officeart/2005/8/layout/orgChart1"/>
    <dgm:cxn modelId="{04F23A34-FF24-4466-8888-F3861A6C7612}" type="presOf" srcId="{55D3AC4C-F22A-429B-B848-251BACFF5C9F}" destId="{47111D65-D9E8-4307-9E86-BB2AF132716B}" srcOrd="1" destOrd="0" presId="urn:microsoft.com/office/officeart/2005/8/layout/orgChart1"/>
    <dgm:cxn modelId="{DE6F882B-C0DC-41D2-B18C-C667935E4E0A}" srcId="{419EAC4A-40B1-49AF-ACA2-0FACDB42D380}" destId="{44EB8675-1928-43B1-92E6-671B27C4B8A9}" srcOrd="0" destOrd="0" parTransId="{1E31D520-12E6-4E82-9A1E-842A642A93B4}" sibTransId="{ACABC931-92A7-416A-8A3F-8BCD48BF104C}"/>
    <dgm:cxn modelId="{22E17797-CABE-41DE-A6A5-5E0F117D0057}" srcId="{4F1A78F6-85F0-4DCF-90E1-422E81A2835B}" destId="{3152AC5C-35B5-4EF3-8FC0-A2B3BB24617B}" srcOrd="0" destOrd="0" parTransId="{54AF2B35-B904-4819-8E10-4E72B8EC5513}" sibTransId="{272816A4-343C-4C45-B688-0C8AF14E0081}"/>
    <dgm:cxn modelId="{BC5EB3E9-1521-48FD-BAAF-2D704FD2C0B9}" type="presOf" srcId="{77FE0985-6058-492D-9288-A0B733DF12FA}" destId="{46A96423-B34D-4612-A7DA-338294749B27}" srcOrd="0" destOrd="0" presId="urn:microsoft.com/office/officeart/2005/8/layout/orgChart1"/>
    <dgm:cxn modelId="{B512B17E-B49D-4C13-951D-BBF3948EAFE1}" srcId="{261B59AF-902C-4569-A152-81083F04EF7C}" destId="{DB5C6822-724E-4DDE-B86E-B14461B4F5C0}" srcOrd="0" destOrd="0" parTransId="{975E2544-59E8-450F-9942-2CCD1EE7A917}" sibTransId="{F366FA61-9596-4DF3-9A8D-A07ED24C7821}"/>
    <dgm:cxn modelId="{87983ABA-23B8-4CBD-B92C-47F95BDF52F7}" type="presOf" srcId="{FA0FFC78-F744-4A4A-9C8A-FB618A13170E}" destId="{D8C9EF84-DF76-4304-90DB-2069D269027D}" srcOrd="0" destOrd="0" presId="urn:microsoft.com/office/officeart/2005/8/layout/orgChart1"/>
    <dgm:cxn modelId="{D437452A-EC3D-4EE3-B366-6C8C5D230CC4}" type="presOf" srcId="{1DC6BFFF-17B9-49DB-8AFB-EF8A4F6508C1}" destId="{B7D152F8-CBFD-4437-84CB-65A24CB5C5D9}" srcOrd="0" destOrd="0" presId="urn:microsoft.com/office/officeart/2005/8/layout/orgChart1"/>
    <dgm:cxn modelId="{0F0F0B21-80D5-45CC-83AD-A68A4B4B3D1F}" type="presOf" srcId="{44EB8675-1928-43B1-92E6-671B27C4B8A9}" destId="{5860480F-2378-4C8D-A491-313AC6E66D0A}" srcOrd="0" destOrd="0" presId="urn:microsoft.com/office/officeart/2005/8/layout/orgChart1"/>
    <dgm:cxn modelId="{2FBAAEF9-3EA3-413A-A575-A607C103ACCC}" srcId="{55D3AC4C-F22A-429B-B848-251BACFF5C9F}" destId="{700A6E74-93BF-4E1A-AEEE-D9EAB0FF096E}" srcOrd="0" destOrd="0" parTransId="{7274B025-3A2E-4289-83B1-D8C25AE98513}" sibTransId="{E21A0A32-D265-4E43-BC6A-962E8B967A29}"/>
    <dgm:cxn modelId="{B14548A8-A78B-4387-AA2A-0940C19E0653}" type="presOf" srcId="{7274B025-3A2E-4289-83B1-D8C25AE98513}" destId="{0A6A2A1F-586A-4763-8920-FF6864F0BA19}" srcOrd="0" destOrd="0" presId="urn:microsoft.com/office/officeart/2005/8/layout/orgChart1"/>
    <dgm:cxn modelId="{60FD3EE7-62AF-4589-A144-810D9495686F}" type="presOf" srcId="{4F1A78F6-85F0-4DCF-90E1-422E81A2835B}" destId="{86E8DFD1-0B78-475C-B532-679300B5F4C2}" srcOrd="0" destOrd="0" presId="urn:microsoft.com/office/officeart/2005/8/layout/orgChart1"/>
    <dgm:cxn modelId="{1F5743CE-0CC0-4C65-AE14-449D1F66291F}" type="presOf" srcId="{30F15DC3-1708-4541-9FAB-08B467499553}" destId="{BD45476E-E9BC-47E7-98BA-50A58B4CBA6F}" srcOrd="0" destOrd="0" presId="urn:microsoft.com/office/officeart/2005/8/layout/orgChart1"/>
    <dgm:cxn modelId="{28C90894-8FBF-4E0C-A7CB-EB58993C734E}" type="presOf" srcId="{7B2FD452-BF04-4CAE-A969-4AE0D30DB701}" destId="{3A350058-5297-4975-B985-104439616772}" srcOrd="0" destOrd="0" presId="urn:microsoft.com/office/officeart/2005/8/layout/orgChart1"/>
    <dgm:cxn modelId="{0F89EDFE-FA35-44D8-8AB8-6FF25C894841}" type="presOf" srcId="{E15F676F-F6FF-4570-85B8-FC56C5D6A290}" destId="{A023CF53-F28A-44AE-9A66-6666D6DD202A}" srcOrd="0" destOrd="0" presId="urn:microsoft.com/office/officeart/2005/8/layout/orgChart1"/>
    <dgm:cxn modelId="{51327918-480D-4894-B26B-B271B6411FC1}" type="presOf" srcId="{071DB21E-C93E-472D-87ED-7A5FFDC016D2}" destId="{C0B1A99D-ABDB-4132-990A-EEE1108A8536}" srcOrd="0" destOrd="0" presId="urn:microsoft.com/office/officeart/2005/8/layout/orgChart1"/>
    <dgm:cxn modelId="{EF4E6458-13A1-44D2-A7DA-AE264ED8093F}" type="presOf" srcId="{54AF2B35-B904-4819-8E10-4E72B8EC5513}" destId="{33CB384F-E74D-4A6A-AADC-EE18682005C6}" srcOrd="0" destOrd="0" presId="urn:microsoft.com/office/officeart/2005/8/layout/orgChart1"/>
    <dgm:cxn modelId="{B4A62958-BA06-4B92-9AD4-1C92D651D80B}" type="presOf" srcId="{9E5DF33F-5E16-43AD-B4D6-2BE2EB08CDBD}" destId="{A3280819-D097-4F5D-822B-22BBA25B05BC}" srcOrd="0" destOrd="0" presId="urn:microsoft.com/office/officeart/2005/8/layout/orgChart1"/>
    <dgm:cxn modelId="{D79DFAF3-46BE-45D6-B614-380BC36E3F86}" type="presOf" srcId="{E15F676F-F6FF-4570-85B8-FC56C5D6A290}" destId="{46AA86C9-D147-44F8-B0E0-4C4687226182}" srcOrd="1" destOrd="0" presId="urn:microsoft.com/office/officeart/2005/8/layout/orgChart1"/>
    <dgm:cxn modelId="{A445368D-4E76-453D-B4FB-969FE55FF782}" type="presOf" srcId="{88AD550B-1F38-413F-A183-E7B477DDA20E}" destId="{06F0A0A7-AF60-4C8D-B471-E87CA6E1A229}" srcOrd="0" destOrd="0" presId="urn:microsoft.com/office/officeart/2005/8/layout/orgChart1"/>
    <dgm:cxn modelId="{608E3BAD-9297-4EC6-BB70-15A8A7E092C3}" type="presOf" srcId="{231854AB-CC2D-4A6D-8625-CFA302048549}" destId="{BAEB0E5B-AC3D-4168-B638-5298701CEB20}" srcOrd="0" destOrd="0" presId="urn:microsoft.com/office/officeart/2005/8/layout/orgChart1"/>
    <dgm:cxn modelId="{A3E765A6-EA30-4920-8AFD-A33BA3CAC56D}" type="presOf" srcId="{77FE0985-6058-492D-9288-A0B733DF12FA}" destId="{449C56AE-1922-443B-A82B-3F413B045D1D}" srcOrd="1" destOrd="0" presId="urn:microsoft.com/office/officeart/2005/8/layout/orgChart1"/>
    <dgm:cxn modelId="{EF8A6DFE-2D17-46A5-BD52-B9A4A4BDFFFA}" type="presOf" srcId="{1E31D520-12E6-4E82-9A1E-842A642A93B4}" destId="{4A30F4CF-4340-4708-A55A-B24021B4C9E1}" srcOrd="0" destOrd="0" presId="urn:microsoft.com/office/officeart/2005/8/layout/orgChart1"/>
    <dgm:cxn modelId="{43F49AF0-D0B1-4B9D-8AE9-5D2FD850BB64}" type="presOf" srcId="{700A6E74-93BF-4E1A-AEEE-D9EAB0FF096E}" destId="{1085A3CE-33DC-4498-BC0A-7E6F56B710C1}" srcOrd="0" destOrd="0" presId="urn:microsoft.com/office/officeart/2005/8/layout/orgChart1"/>
    <dgm:cxn modelId="{9FF11030-8471-46CB-AFD7-57B9777F4D6B}" type="presOf" srcId="{7B2FD452-BF04-4CAE-A969-4AE0D30DB701}" destId="{1496ACFF-1C45-4357-AD5C-5049717D6304}" srcOrd="1" destOrd="0" presId="urn:microsoft.com/office/officeart/2005/8/layout/orgChart1"/>
    <dgm:cxn modelId="{0B0B3B87-780A-45FB-B805-8BB7E55E712D}" type="presOf" srcId="{4F1A78F6-85F0-4DCF-90E1-422E81A2835B}" destId="{B2A02714-4EE8-4D4D-8CC7-A5B3D3E4E24B}" srcOrd="1" destOrd="0" presId="urn:microsoft.com/office/officeart/2005/8/layout/orgChart1"/>
    <dgm:cxn modelId="{D17CACC5-5FE7-4C5D-8A78-72DCDA41DCF7}" type="presOf" srcId="{44EB8675-1928-43B1-92E6-671B27C4B8A9}" destId="{1BB80DFA-B6D0-44A3-BE6D-FC44871B388B}" srcOrd="1" destOrd="0" presId="urn:microsoft.com/office/officeart/2005/8/layout/orgChart1"/>
    <dgm:cxn modelId="{82238FBD-9240-4C3B-9763-351BC7B5D7AF}" type="presOf" srcId="{975E2544-59E8-450F-9942-2CCD1EE7A917}" destId="{3C9D956E-7F77-4A48-96B9-C1BFCCD0E242}" srcOrd="0" destOrd="0" presId="urn:microsoft.com/office/officeart/2005/8/layout/orgChart1"/>
    <dgm:cxn modelId="{786C5FDC-B774-40BF-8069-BAD9B83F4176}" srcId="{77FE0985-6058-492D-9288-A0B733DF12FA}" destId="{55D3AC4C-F22A-429B-B848-251BACFF5C9F}" srcOrd="0" destOrd="0" parTransId="{4035B925-8BDA-49DB-8A51-DB12C78CA623}" sibTransId="{57FC958D-767C-4B13-9B3D-2183B63B8FD2}"/>
    <dgm:cxn modelId="{D83CEF67-C388-471E-BDB9-E7291AF8F867}" type="presOf" srcId="{0AD4A7F1-6431-4077-8AAE-49861A329756}" destId="{32D0889C-933B-40AF-8F33-84AC9C62EF36}" srcOrd="0" destOrd="0" presId="urn:microsoft.com/office/officeart/2005/8/layout/orgChart1"/>
    <dgm:cxn modelId="{FCE1BCAB-76EE-4FE5-8B59-1ABF073206E4}" type="presOf" srcId="{419EAC4A-40B1-49AF-ACA2-0FACDB42D380}" destId="{BA4910AB-6B59-4895-A317-2BCF16ED0C31}" srcOrd="0" destOrd="0" presId="urn:microsoft.com/office/officeart/2005/8/layout/orgChart1"/>
    <dgm:cxn modelId="{7A2F6D75-D103-4E73-85D8-1820008BB1FB}" type="presOf" srcId="{4AAB3A0F-146F-4D43-96D8-8C668A147985}" destId="{C56FB59C-D373-42D0-BD2F-E507FBDC8379}" srcOrd="0" destOrd="0" presId="urn:microsoft.com/office/officeart/2005/8/layout/orgChart1"/>
    <dgm:cxn modelId="{A2408BDB-371A-43F0-B26C-EE0343B73AF1}" srcId="{3B11EF2D-4510-4FFB-8E5F-D41E8D0BF5CD}" destId="{E15F676F-F6FF-4570-85B8-FC56C5D6A290}" srcOrd="0" destOrd="0" parTransId="{30F15DC3-1708-4541-9FAB-08B467499553}" sibTransId="{7BF9C0B4-1D7D-412E-ADC7-D2A4D72278A6}"/>
    <dgm:cxn modelId="{0D63BFF6-11C6-4BCC-8BD8-4044AC89EEA1}" srcId="{7B2FD452-BF04-4CAE-A969-4AE0D30DB701}" destId="{261B59AF-902C-4569-A152-81083F04EF7C}" srcOrd="2" destOrd="0" parTransId="{FA0FFC78-F744-4A4A-9C8A-FB618A13170E}" sibTransId="{6771E32A-C2F5-4382-B4E7-E7FB43269F64}"/>
    <dgm:cxn modelId="{8FDB4B66-CBA7-4C40-88D5-6D49B9CC4E68}" srcId="{44EB8675-1928-43B1-92E6-671B27C4B8A9}" destId="{3B11EF2D-4510-4FFB-8E5F-D41E8D0BF5CD}" srcOrd="0" destOrd="0" parTransId="{231854AB-CC2D-4A6D-8625-CFA302048549}" sibTransId="{0A084D99-F9A9-48B1-8814-2E3043E32A78}"/>
    <dgm:cxn modelId="{A2D6AD70-5759-4575-B05D-A17175C207AF}" type="presOf" srcId="{55D3AC4C-F22A-429B-B848-251BACFF5C9F}" destId="{7B271EE8-FEB2-495D-ACBB-B9402CFC5339}" srcOrd="0" destOrd="0" presId="urn:microsoft.com/office/officeart/2005/8/layout/orgChart1"/>
    <dgm:cxn modelId="{F43E326B-4D47-46FF-9C89-538E7DF8EA3F}" type="presOf" srcId="{DB5C6822-724E-4DDE-B86E-B14461B4F5C0}" destId="{0F1BA683-414A-44B2-80EB-CCEBB9132996}" srcOrd="1" destOrd="0" presId="urn:microsoft.com/office/officeart/2005/8/layout/orgChart1"/>
    <dgm:cxn modelId="{326ACFD5-C5E3-491F-B959-2A8D30A9B9EE}" type="presOf" srcId="{0A1B6BD0-8945-4327-A177-2284FD32340B}" destId="{9E610B83-E4BE-4751-A57A-CA14DA9453F0}" srcOrd="0" destOrd="0" presId="urn:microsoft.com/office/officeart/2005/8/layout/orgChart1"/>
    <dgm:cxn modelId="{4DDD2D34-1558-44D9-9575-9FEAF4EA0608}" srcId="{0AD4A7F1-6431-4077-8AAE-49861A329756}" destId="{4F1A78F6-85F0-4DCF-90E1-422E81A2835B}" srcOrd="0" destOrd="0" parTransId="{0A1B6BD0-8945-4327-A177-2284FD32340B}" sibTransId="{58B91B60-ABD7-450D-B48E-3F4AB29CF534}"/>
    <dgm:cxn modelId="{53D96AB9-B4B4-419A-9BCE-CC899E1D7047}" srcId="{88AD550B-1F38-413F-A183-E7B477DDA20E}" destId="{7B2FD452-BF04-4CAE-A969-4AE0D30DB701}" srcOrd="0" destOrd="0" parTransId="{33A0BA35-6C90-48B9-B9DF-4CE073505407}" sibTransId="{303018BC-FEC5-4FBE-A5AF-2F974C4E0D68}"/>
    <dgm:cxn modelId="{CE4C6D2E-B027-478A-A09A-352203D95024}" srcId="{7B2FD452-BF04-4CAE-A969-4AE0D30DB701}" destId="{77FE0985-6058-492D-9288-A0B733DF12FA}" srcOrd="1" destOrd="0" parTransId="{5AC93030-1B28-4666-B39C-3CD94DC3A41E}" sibTransId="{007998C8-75D9-4A6D-B76D-66243E9C672F}"/>
    <dgm:cxn modelId="{C76F99C1-D07C-4CCA-8096-64ACA00C986A}" srcId="{7B2FD452-BF04-4CAE-A969-4AE0D30DB701}" destId="{419EAC4A-40B1-49AF-ACA2-0FACDB42D380}" srcOrd="0" destOrd="0" parTransId="{071DB21E-C93E-472D-87ED-7A5FFDC016D2}" sibTransId="{CD094B12-82E9-4A22-9D40-7772A8FC08C0}"/>
    <dgm:cxn modelId="{50D42F6E-0CF2-4697-95FC-07A1A3023659}" type="presOf" srcId="{261B59AF-902C-4569-A152-81083F04EF7C}" destId="{63620127-54DA-455F-8E80-D20F844DE947}" srcOrd="0" destOrd="0" presId="urn:microsoft.com/office/officeart/2005/8/layout/orgChart1"/>
    <dgm:cxn modelId="{1AB12899-E001-4FC7-9925-ADCA22FA4E51}" type="presOf" srcId="{1DC6BFFF-17B9-49DB-8AFB-EF8A4F6508C1}" destId="{559623CF-68FA-4204-A82A-758C15833443}" srcOrd="1" destOrd="0" presId="urn:microsoft.com/office/officeart/2005/8/layout/orgChart1"/>
    <dgm:cxn modelId="{DA4FD479-A01D-4662-953A-2DDCC335E124}" srcId="{DB5C6822-724E-4DDE-B86E-B14461B4F5C0}" destId="{1DC6BFFF-17B9-49DB-8AFB-EF8A4F6508C1}" srcOrd="0" destOrd="0" parTransId="{4AAB3A0F-146F-4D43-96D8-8C668A147985}" sibTransId="{BB842C21-F1F1-43E1-9652-3F806BFC8E5A}"/>
    <dgm:cxn modelId="{6653A3DF-A379-4C2F-9D22-4097ADA07402}" type="presOf" srcId="{5AC93030-1B28-4666-B39C-3CD94DC3A41E}" destId="{4FE34D72-1670-405C-BB72-83A33FEC1954}" srcOrd="0" destOrd="0" presId="urn:microsoft.com/office/officeart/2005/8/layout/orgChart1"/>
    <dgm:cxn modelId="{227F78F2-758C-445A-B49F-D23302DF6B46}" type="presParOf" srcId="{06F0A0A7-AF60-4C8D-B471-E87CA6E1A229}" destId="{FECF8F10-A577-4174-9E46-A55555DF6F6C}" srcOrd="0" destOrd="0" presId="urn:microsoft.com/office/officeart/2005/8/layout/orgChart1"/>
    <dgm:cxn modelId="{922C2925-0482-4B20-B6E7-1319306042BA}" type="presParOf" srcId="{FECF8F10-A577-4174-9E46-A55555DF6F6C}" destId="{4570C601-2DD3-41F8-8F7C-D404C73AE472}" srcOrd="0" destOrd="0" presId="urn:microsoft.com/office/officeart/2005/8/layout/orgChart1"/>
    <dgm:cxn modelId="{3FA5648F-1045-4252-A55E-BF8BCC10BDF2}" type="presParOf" srcId="{4570C601-2DD3-41F8-8F7C-D404C73AE472}" destId="{3A350058-5297-4975-B985-104439616772}" srcOrd="0" destOrd="0" presId="urn:microsoft.com/office/officeart/2005/8/layout/orgChart1"/>
    <dgm:cxn modelId="{734DC95C-EA58-43D2-84C9-8EE4B197635B}" type="presParOf" srcId="{4570C601-2DD3-41F8-8F7C-D404C73AE472}" destId="{1496ACFF-1C45-4357-AD5C-5049717D6304}" srcOrd="1" destOrd="0" presId="urn:microsoft.com/office/officeart/2005/8/layout/orgChart1"/>
    <dgm:cxn modelId="{0B60E4F1-8ED2-41F6-8D99-228EC45E3D52}" type="presParOf" srcId="{FECF8F10-A577-4174-9E46-A55555DF6F6C}" destId="{72295438-2944-440F-B8D0-AF5692565F3D}" srcOrd="1" destOrd="0" presId="urn:microsoft.com/office/officeart/2005/8/layout/orgChart1"/>
    <dgm:cxn modelId="{7E5C83B0-E277-451A-A7C5-C29AF3616FD8}" type="presParOf" srcId="{72295438-2944-440F-B8D0-AF5692565F3D}" destId="{C0B1A99D-ABDB-4132-990A-EEE1108A8536}" srcOrd="0" destOrd="0" presId="urn:microsoft.com/office/officeart/2005/8/layout/orgChart1"/>
    <dgm:cxn modelId="{AB61F41E-E890-4787-A4FC-A9EEF218AAEB}" type="presParOf" srcId="{72295438-2944-440F-B8D0-AF5692565F3D}" destId="{4F03EC24-9D7D-453A-88BB-0BD38DCA1E1B}" srcOrd="1" destOrd="0" presId="urn:microsoft.com/office/officeart/2005/8/layout/orgChart1"/>
    <dgm:cxn modelId="{EF6C6EB4-930A-493A-AA61-B1CAF50DDCFF}" type="presParOf" srcId="{4F03EC24-9D7D-453A-88BB-0BD38DCA1E1B}" destId="{8DA32FA2-2D10-489D-A68C-61BA8DECF88A}" srcOrd="0" destOrd="0" presId="urn:microsoft.com/office/officeart/2005/8/layout/orgChart1"/>
    <dgm:cxn modelId="{D96F8079-3220-46C7-A7DE-3929A181D8EA}" type="presParOf" srcId="{8DA32FA2-2D10-489D-A68C-61BA8DECF88A}" destId="{BA4910AB-6B59-4895-A317-2BCF16ED0C31}" srcOrd="0" destOrd="0" presId="urn:microsoft.com/office/officeart/2005/8/layout/orgChart1"/>
    <dgm:cxn modelId="{2ED98034-AA63-46E3-8802-21F968296F18}" type="presParOf" srcId="{8DA32FA2-2D10-489D-A68C-61BA8DECF88A}" destId="{A88FB567-2BD2-45CA-A7BA-250CC58B2E6B}" srcOrd="1" destOrd="0" presId="urn:microsoft.com/office/officeart/2005/8/layout/orgChart1"/>
    <dgm:cxn modelId="{4330639C-2889-4138-804C-1ADBF5E89C11}" type="presParOf" srcId="{4F03EC24-9D7D-453A-88BB-0BD38DCA1E1B}" destId="{EE432141-4D9E-491B-95B5-8F46350C01E5}" srcOrd="1" destOrd="0" presId="urn:microsoft.com/office/officeart/2005/8/layout/orgChart1"/>
    <dgm:cxn modelId="{349C0CA6-5D62-4239-9312-8549C7DBD1CD}" type="presParOf" srcId="{EE432141-4D9E-491B-95B5-8F46350C01E5}" destId="{4A30F4CF-4340-4708-A55A-B24021B4C9E1}" srcOrd="0" destOrd="0" presId="urn:microsoft.com/office/officeart/2005/8/layout/orgChart1"/>
    <dgm:cxn modelId="{2AC56D5E-1D34-44CF-8EB3-E6D70D3442E1}" type="presParOf" srcId="{EE432141-4D9E-491B-95B5-8F46350C01E5}" destId="{10DDE0C8-4953-4C37-9BDB-DAD5ADC222E3}" srcOrd="1" destOrd="0" presId="urn:microsoft.com/office/officeart/2005/8/layout/orgChart1"/>
    <dgm:cxn modelId="{6C09EFCC-B0FB-4C3E-9D1F-62D7D230CAF9}" type="presParOf" srcId="{10DDE0C8-4953-4C37-9BDB-DAD5ADC222E3}" destId="{2B2C7DAF-18CC-4267-B28D-F4E5D02794FC}" srcOrd="0" destOrd="0" presId="urn:microsoft.com/office/officeart/2005/8/layout/orgChart1"/>
    <dgm:cxn modelId="{AE3C3B8C-C4F4-4107-8B76-B98897083419}" type="presParOf" srcId="{2B2C7DAF-18CC-4267-B28D-F4E5D02794FC}" destId="{5860480F-2378-4C8D-A491-313AC6E66D0A}" srcOrd="0" destOrd="0" presId="urn:microsoft.com/office/officeart/2005/8/layout/orgChart1"/>
    <dgm:cxn modelId="{982ED809-CD15-40BB-B416-01E71356E34B}" type="presParOf" srcId="{2B2C7DAF-18CC-4267-B28D-F4E5D02794FC}" destId="{1BB80DFA-B6D0-44A3-BE6D-FC44871B388B}" srcOrd="1" destOrd="0" presId="urn:microsoft.com/office/officeart/2005/8/layout/orgChart1"/>
    <dgm:cxn modelId="{FA3B6729-D0D1-4C6A-A225-A25DA7E339FC}" type="presParOf" srcId="{10DDE0C8-4953-4C37-9BDB-DAD5ADC222E3}" destId="{27D22FE7-CA2D-42C5-AEEB-BC8AC77D50FC}" srcOrd="1" destOrd="0" presId="urn:microsoft.com/office/officeart/2005/8/layout/orgChart1"/>
    <dgm:cxn modelId="{861D29CC-4DB2-47D4-B52A-DD334E26E3FA}" type="presParOf" srcId="{27D22FE7-CA2D-42C5-AEEB-BC8AC77D50FC}" destId="{BAEB0E5B-AC3D-4168-B638-5298701CEB20}" srcOrd="0" destOrd="0" presId="urn:microsoft.com/office/officeart/2005/8/layout/orgChart1"/>
    <dgm:cxn modelId="{E68992F3-54A8-4A07-B3E7-B3D1BB4A6F45}" type="presParOf" srcId="{27D22FE7-CA2D-42C5-AEEB-BC8AC77D50FC}" destId="{E415E943-9B46-48D9-AF44-92D71F2C7756}" srcOrd="1" destOrd="0" presId="urn:microsoft.com/office/officeart/2005/8/layout/orgChart1"/>
    <dgm:cxn modelId="{4DA52174-B1B0-405E-A98D-2705256E17AB}" type="presParOf" srcId="{E415E943-9B46-48D9-AF44-92D71F2C7756}" destId="{399B71AD-E7D9-400D-A878-87EE036197D2}" srcOrd="0" destOrd="0" presId="urn:microsoft.com/office/officeart/2005/8/layout/orgChart1"/>
    <dgm:cxn modelId="{CF1863EB-B528-42A3-9878-65E32FCD5D53}" type="presParOf" srcId="{399B71AD-E7D9-400D-A878-87EE036197D2}" destId="{636E5C31-CC4E-4057-9277-47DF30861C53}" srcOrd="0" destOrd="0" presId="urn:microsoft.com/office/officeart/2005/8/layout/orgChart1"/>
    <dgm:cxn modelId="{A718645B-7BE0-4504-A7DA-2169820C23C2}" type="presParOf" srcId="{399B71AD-E7D9-400D-A878-87EE036197D2}" destId="{B657D9A4-AF82-49DA-853C-703A195F0A3D}" srcOrd="1" destOrd="0" presId="urn:microsoft.com/office/officeart/2005/8/layout/orgChart1"/>
    <dgm:cxn modelId="{259E1640-D9DC-4F3F-8389-53F974A2DF47}" type="presParOf" srcId="{E415E943-9B46-48D9-AF44-92D71F2C7756}" destId="{B58EDBF4-DDE3-4D6D-8239-ACABE1CB5C50}" srcOrd="1" destOrd="0" presId="urn:microsoft.com/office/officeart/2005/8/layout/orgChart1"/>
    <dgm:cxn modelId="{E52A0C81-C6D4-426A-AA7A-83AA2891CF0B}" type="presParOf" srcId="{B58EDBF4-DDE3-4D6D-8239-ACABE1CB5C50}" destId="{BD45476E-E9BC-47E7-98BA-50A58B4CBA6F}" srcOrd="0" destOrd="0" presId="urn:microsoft.com/office/officeart/2005/8/layout/orgChart1"/>
    <dgm:cxn modelId="{78A3170C-D4C7-4532-AFF4-624B9D576156}" type="presParOf" srcId="{B58EDBF4-DDE3-4D6D-8239-ACABE1CB5C50}" destId="{27F5BADD-402B-42BB-B534-3D346926D341}" srcOrd="1" destOrd="0" presId="urn:microsoft.com/office/officeart/2005/8/layout/orgChart1"/>
    <dgm:cxn modelId="{C194B290-21C6-48F7-B036-01E73B4F22C6}" type="presParOf" srcId="{27F5BADD-402B-42BB-B534-3D346926D341}" destId="{3BD9D354-1BBC-4ADC-80AA-258F24CAA16B}" srcOrd="0" destOrd="0" presId="urn:microsoft.com/office/officeart/2005/8/layout/orgChart1"/>
    <dgm:cxn modelId="{0D5E3967-2326-4A8F-BE0F-89DBB1FE5F02}" type="presParOf" srcId="{3BD9D354-1BBC-4ADC-80AA-258F24CAA16B}" destId="{A023CF53-F28A-44AE-9A66-6666D6DD202A}" srcOrd="0" destOrd="0" presId="urn:microsoft.com/office/officeart/2005/8/layout/orgChart1"/>
    <dgm:cxn modelId="{ED7D3F49-D014-469E-9BAF-FE3B2FEB9170}" type="presParOf" srcId="{3BD9D354-1BBC-4ADC-80AA-258F24CAA16B}" destId="{46AA86C9-D147-44F8-B0E0-4C4687226182}" srcOrd="1" destOrd="0" presId="urn:microsoft.com/office/officeart/2005/8/layout/orgChart1"/>
    <dgm:cxn modelId="{145D3314-4AA7-4524-B3E9-AA2E514F36D5}" type="presParOf" srcId="{27F5BADD-402B-42BB-B534-3D346926D341}" destId="{97007A52-244C-4A8A-A2A5-50146CCBBB97}" srcOrd="1" destOrd="0" presId="urn:microsoft.com/office/officeart/2005/8/layout/orgChart1"/>
    <dgm:cxn modelId="{853F1CD2-40D1-43CC-B42D-6B8650A0E105}" type="presParOf" srcId="{27F5BADD-402B-42BB-B534-3D346926D341}" destId="{979B7A4F-4BCE-49A8-8472-9B7DA05B958B}" srcOrd="2" destOrd="0" presId="urn:microsoft.com/office/officeart/2005/8/layout/orgChart1"/>
    <dgm:cxn modelId="{2A701CDE-6337-408B-A506-073E7526B5FB}" type="presParOf" srcId="{E415E943-9B46-48D9-AF44-92D71F2C7756}" destId="{265D5DF2-7D16-4938-8CDE-CBC993FA0A1E}" srcOrd="2" destOrd="0" presId="urn:microsoft.com/office/officeart/2005/8/layout/orgChart1"/>
    <dgm:cxn modelId="{2B157783-3E5A-41C5-A96F-18E08B38217E}" type="presParOf" srcId="{10DDE0C8-4953-4C37-9BDB-DAD5ADC222E3}" destId="{E3454B08-BFCE-4C6A-8C06-53EBBA1B0D34}" srcOrd="2" destOrd="0" presId="urn:microsoft.com/office/officeart/2005/8/layout/orgChart1"/>
    <dgm:cxn modelId="{2C1B09C8-D0FD-41A7-8E5C-12CBDD194E64}" type="presParOf" srcId="{4F03EC24-9D7D-453A-88BB-0BD38DCA1E1B}" destId="{6F27968B-7DDC-4537-9C19-6EE8F6AA7FA4}" srcOrd="2" destOrd="0" presId="urn:microsoft.com/office/officeart/2005/8/layout/orgChart1"/>
    <dgm:cxn modelId="{6ED58BB5-CB27-4ADE-BB39-FB4EE2A62275}" type="presParOf" srcId="{72295438-2944-440F-B8D0-AF5692565F3D}" destId="{4FE34D72-1670-405C-BB72-83A33FEC1954}" srcOrd="2" destOrd="0" presId="urn:microsoft.com/office/officeart/2005/8/layout/orgChart1"/>
    <dgm:cxn modelId="{30095688-68A1-4C5A-AE98-CB40A719137F}" type="presParOf" srcId="{72295438-2944-440F-B8D0-AF5692565F3D}" destId="{9FD02D0A-5393-4A31-9F8F-514302F4F770}" srcOrd="3" destOrd="0" presId="urn:microsoft.com/office/officeart/2005/8/layout/orgChart1"/>
    <dgm:cxn modelId="{04200DDC-DDC4-4652-A68B-FDFD0AF4759F}" type="presParOf" srcId="{9FD02D0A-5393-4A31-9F8F-514302F4F770}" destId="{1204AB04-E103-47AD-B2A1-AF579D455526}" srcOrd="0" destOrd="0" presId="urn:microsoft.com/office/officeart/2005/8/layout/orgChart1"/>
    <dgm:cxn modelId="{6855E4EE-17AB-4C8E-9EC4-2E66F1104D5E}" type="presParOf" srcId="{1204AB04-E103-47AD-B2A1-AF579D455526}" destId="{46A96423-B34D-4612-A7DA-338294749B27}" srcOrd="0" destOrd="0" presId="urn:microsoft.com/office/officeart/2005/8/layout/orgChart1"/>
    <dgm:cxn modelId="{1555A526-6FCF-4B80-8471-011FBEAE1765}" type="presParOf" srcId="{1204AB04-E103-47AD-B2A1-AF579D455526}" destId="{449C56AE-1922-443B-A82B-3F413B045D1D}" srcOrd="1" destOrd="0" presId="urn:microsoft.com/office/officeart/2005/8/layout/orgChart1"/>
    <dgm:cxn modelId="{7DFD84ED-439A-445F-9708-DDA00A81A436}" type="presParOf" srcId="{9FD02D0A-5393-4A31-9F8F-514302F4F770}" destId="{AFCD590C-8871-4B6A-ABF9-C26F9A65E6C9}" srcOrd="1" destOrd="0" presId="urn:microsoft.com/office/officeart/2005/8/layout/orgChart1"/>
    <dgm:cxn modelId="{E1E394E0-5D93-42B3-AEBE-CE8A9795565C}" type="presParOf" srcId="{AFCD590C-8871-4B6A-ABF9-C26F9A65E6C9}" destId="{D90FE6F7-5260-42FA-92FA-3A0DBE217AC3}" srcOrd="0" destOrd="0" presId="urn:microsoft.com/office/officeart/2005/8/layout/orgChart1"/>
    <dgm:cxn modelId="{1F429327-187A-45E9-8549-D2268E3334F1}" type="presParOf" srcId="{AFCD590C-8871-4B6A-ABF9-C26F9A65E6C9}" destId="{8FBC0B36-F264-4AD7-B8AA-58463A222AE1}" srcOrd="1" destOrd="0" presId="urn:microsoft.com/office/officeart/2005/8/layout/orgChart1"/>
    <dgm:cxn modelId="{EC5DA229-D5CB-4DDC-93DC-7BE1F39F495F}" type="presParOf" srcId="{8FBC0B36-F264-4AD7-B8AA-58463A222AE1}" destId="{4974900F-9639-4392-B74B-64F901037666}" srcOrd="0" destOrd="0" presId="urn:microsoft.com/office/officeart/2005/8/layout/orgChart1"/>
    <dgm:cxn modelId="{6A60E041-F0E4-4939-8722-B24084C38AD8}" type="presParOf" srcId="{4974900F-9639-4392-B74B-64F901037666}" destId="{7B271EE8-FEB2-495D-ACBB-B9402CFC5339}" srcOrd="0" destOrd="0" presId="urn:microsoft.com/office/officeart/2005/8/layout/orgChart1"/>
    <dgm:cxn modelId="{29007117-81D2-4D6F-B90E-F8DE9C1A440F}" type="presParOf" srcId="{4974900F-9639-4392-B74B-64F901037666}" destId="{47111D65-D9E8-4307-9E86-BB2AF132716B}" srcOrd="1" destOrd="0" presId="urn:microsoft.com/office/officeart/2005/8/layout/orgChart1"/>
    <dgm:cxn modelId="{9558C176-C08D-4596-9E69-E9E51058D97E}" type="presParOf" srcId="{8FBC0B36-F264-4AD7-B8AA-58463A222AE1}" destId="{E2E6C828-7526-45A9-84C5-561CB50707DE}" srcOrd="1" destOrd="0" presId="urn:microsoft.com/office/officeart/2005/8/layout/orgChart1"/>
    <dgm:cxn modelId="{BCA83052-B29D-44EA-B8F9-9659DE7EB98F}" type="presParOf" srcId="{E2E6C828-7526-45A9-84C5-561CB50707DE}" destId="{0A6A2A1F-586A-4763-8920-FF6864F0BA19}" srcOrd="0" destOrd="0" presId="urn:microsoft.com/office/officeart/2005/8/layout/orgChart1"/>
    <dgm:cxn modelId="{A219411D-608B-407A-8383-B9B9319BF767}" type="presParOf" srcId="{E2E6C828-7526-45A9-84C5-561CB50707DE}" destId="{1735EB04-ECC9-4C0A-B8A4-FEA606FA99B0}" srcOrd="1" destOrd="0" presId="urn:microsoft.com/office/officeart/2005/8/layout/orgChart1"/>
    <dgm:cxn modelId="{9C2AB5BB-DF9A-4E3E-8D93-6F1863F51606}" type="presParOf" srcId="{1735EB04-ECC9-4C0A-B8A4-FEA606FA99B0}" destId="{57D9A48D-C046-445E-973E-23139DCA65AC}" srcOrd="0" destOrd="0" presId="urn:microsoft.com/office/officeart/2005/8/layout/orgChart1"/>
    <dgm:cxn modelId="{7398EB39-63C5-4845-A6EB-98ACF1CD1228}" type="presParOf" srcId="{57D9A48D-C046-445E-973E-23139DCA65AC}" destId="{1085A3CE-33DC-4498-BC0A-7E6F56B710C1}" srcOrd="0" destOrd="0" presId="urn:microsoft.com/office/officeart/2005/8/layout/orgChart1"/>
    <dgm:cxn modelId="{EADAB5B2-7B3B-449E-9579-2A0FE2B87C4D}" type="presParOf" srcId="{57D9A48D-C046-445E-973E-23139DCA65AC}" destId="{3DE0E73F-99EA-4A21-BA28-41B12DF7F879}" srcOrd="1" destOrd="0" presId="urn:microsoft.com/office/officeart/2005/8/layout/orgChart1"/>
    <dgm:cxn modelId="{CCD5C3EC-2F83-442B-80F4-DD64F173958D}" type="presParOf" srcId="{1735EB04-ECC9-4C0A-B8A4-FEA606FA99B0}" destId="{7077A3BC-2223-4D4C-BEA7-8E54C7A77E45}" srcOrd="1" destOrd="0" presId="urn:microsoft.com/office/officeart/2005/8/layout/orgChart1"/>
    <dgm:cxn modelId="{9584593A-D6B5-4B6E-8E2C-EA9362C9E5EA}" type="presParOf" srcId="{1735EB04-ECC9-4C0A-B8A4-FEA606FA99B0}" destId="{D27DC6B6-20A2-4AE8-9CA2-1E2C62956B44}" srcOrd="2" destOrd="0" presId="urn:microsoft.com/office/officeart/2005/8/layout/orgChart1"/>
    <dgm:cxn modelId="{B5913141-0C32-49C7-8367-D5173B96A469}" type="presParOf" srcId="{8FBC0B36-F264-4AD7-B8AA-58463A222AE1}" destId="{2F285315-EBD0-489B-A6E0-3C866FDDEBC4}" srcOrd="2" destOrd="0" presId="urn:microsoft.com/office/officeart/2005/8/layout/orgChart1"/>
    <dgm:cxn modelId="{406D451D-7CF7-402E-9CA7-EBBAF75FA648}" type="presParOf" srcId="{9FD02D0A-5393-4A31-9F8F-514302F4F770}" destId="{C5081CD6-7B85-4F19-8738-1213BC86B6A9}" srcOrd="2" destOrd="0" presId="urn:microsoft.com/office/officeart/2005/8/layout/orgChart1"/>
    <dgm:cxn modelId="{D6F22638-20A9-477B-B900-0BD74B5C5261}" type="presParOf" srcId="{72295438-2944-440F-B8D0-AF5692565F3D}" destId="{D8C9EF84-DF76-4304-90DB-2069D269027D}" srcOrd="4" destOrd="0" presId="urn:microsoft.com/office/officeart/2005/8/layout/orgChart1"/>
    <dgm:cxn modelId="{53D55C66-EA51-4820-B43C-7B4B560D9E23}" type="presParOf" srcId="{72295438-2944-440F-B8D0-AF5692565F3D}" destId="{6133F8E9-1E2A-46AA-8C94-6EC59D25F0C5}" srcOrd="5" destOrd="0" presId="urn:microsoft.com/office/officeart/2005/8/layout/orgChart1"/>
    <dgm:cxn modelId="{37DF31F6-5B75-4FE6-B34E-B94F408E057B}" type="presParOf" srcId="{6133F8E9-1E2A-46AA-8C94-6EC59D25F0C5}" destId="{939BBD1E-5EAD-45BD-93CE-72387E911775}" srcOrd="0" destOrd="0" presId="urn:microsoft.com/office/officeart/2005/8/layout/orgChart1"/>
    <dgm:cxn modelId="{81EA6A29-5DB6-41DC-8AEB-14ECFC7009E8}" type="presParOf" srcId="{939BBD1E-5EAD-45BD-93CE-72387E911775}" destId="{63620127-54DA-455F-8E80-D20F844DE947}" srcOrd="0" destOrd="0" presId="urn:microsoft.com/office/officeart/2005/8/layout/orgChart1"/>
    <dgm:cxn modelId="{A2513FEB-93E4-4287-BA46-403D2C400CBE}" type="presParOf" srcId="{939BBD1E-5EAD-45BD-93CE-72387E911775}" destId="{50DB7865-5F1F-4BE8-B297-4C024459BF31}" srcOrd="1" destOrd="0" presId="urn:microsoft.com/office/officeart/2005/8/layout/orgChart1"/>
    <dgm:cxn modelId="{55F11F34-44B7-4FB6-822E-032E0565ADB1}" type="presParOf" srcId="{6133F8E9-1E2A-46AA-8C94-6EC59D25F0C5}" destId="{112E303B-1EFB-4D25-93BC-B5745321AD2A}" srcOrd="1" destOrd="0" presId="urn:microsoft.com/office/officeart/2005/8/layout/orgChart1"/>
    <dgm:cxn modelId="{B19B985C-30CA-4B2B-BC6F-84AE1560DE59}" type="presParOf" srcId="{112E303B-1EFB-4D25-93BC-B5745321AD2A}" destId="{3C9D956E-7F77-4A48-96B9-C1BFCCD0E242}" srcOrd="0" destOrd="0" presId="urn:microsoft.com/office/officeart/2005/8/layout/orgChart1"/>
    <dgm:cxn modelId="{97476C12-12A0-40D2-8659-9C6792FDBDA9}" type="presParOf" srcId="{112E303B-1EFB-4D25-93BC-B5745321AD2A}" destId="{1756E055-066E-4822-8B16-A0C7BBC48F02}" srcOrd="1" destOrd="0" presId="urn:microsoft.com/office/officeart/2005/8/layout/orgChart1"/>
    <dgm:cxn modelId="{4ADDC5CC-0A89-4DEC-BACE-4F6EC667006F}" type="presParOf" srcId="{1756E055-066E-4822-8B16-A0C7BBC48F02}" destId="{6A06F9BB-1947-4293-9967-1E37124CCDBF}" srcOrd="0" destOrd="0" presId="urn:microsoft.com/office/officeart/2005/8/layout/orgChart1"/>
    <dgm:cxn modelId="{EC1F5A82-0A7B-46A6-B6AC-697A27743571}" type="presParOf" srcId="{6A06F9BB-1947-4293-9967-1E37124CCDBF}" destId="{A922B6B8-02D6-4B04-A1B1-65D08B0D0B31}" srcOrd="0" destOrd="0" presId="urn:microsoft.com/office/officeart/2005/8/layout/orgChart1"/>
    <dgm:cxn modelId="{869475A0-34D8-4773-9933-2CCF824BAAC8}" type="presParOf" srcId="{6A06F9BB-1947-4293-9967-1E37124CCDBF}" destId="{0F1BA683-414A-44B2-80EB-CCEBB9132996}" srcOrd="1" destOrd="0" presId="urn:microsoft.com/office/officeart/2005/8/layout/orgChart1"/>
    <dgm:cxn modelId="{96954D43-8905-45CD-9307-4F1EB3A8F54A}" type="presParOf" srcId="{1756E055-066E-4822-8B16-A0C7BBC48F02}" destId="{D3A10149-4BC1-459D-B9D1-FDE4E7646FF4}" srcOrd="1" destOrd="0" presId="urn:microsoft.com/office/officeart/2005/8/layout/orgChart1"/>
    <dgm:cxn modelId="{D75C868A-12D9-4400-AADE-B429FFFCEBF1}" type="presParOf" srcId="{D3A10149-4BC1-459D-B9D1-FDE4E7646FF4}" destId="{C56FB59C-D373-42D0-BD2F-E507FBDC8379}" srcOrd="0" destOrd="0" presId="urn:microsoft.com/office/officeart/2005/8/layout/orgChart1"/>
    <dgm:cxn modelId="{E17E4534-366D-4653-8FFE-A5354D777349}" type="presParOf" srcId="{D3A10149-4BC1-459D-B9D1-FDE4E7646FF4}" destId="{CA541624-0385-4F84-B7E6-F2EB5453F4DC}" srcOrd="1" destOrd="0" presId="urn:microsoft.com/office/officeart/2005/8/layout/orgChart1"/>
    <dgm:cxn modelId="{D1DDF23F-D251-4A6B-8D1D-AE73A5E25422}" type="presParOf" srcId="{CA541624-0385-4F84-B7E6-F2EB5453F4DC}" destId="{32DEAB14-010B-4D97-AA26-254080E6581C}" srcOrd="0" destOrd="0" presId="urn:microsoft.com/office/officeart/2005/8/layout/orgChart1"/>
    <dgm:cxn modelId="{25F0F804-966A-44BE-B0B9-55D775CB211E}" type="presParOf" srcId="{32DEAB14-010B-4D97-AA26-254080E6581C}" destId="{B7D152F8-CBFD-4437-84CB-65A24CB5C5D9}" srcOrd="0" destOrd="0" presId="urn:microsoft.com/office/officeart/2005/8/layout/orgChart1"/>
    <dgm:cxn modelId="{0863F112-0AB7-49E8-9D6E-4F5C2B39477E}" type="presParOf" srcId="{32DEAB14-010B-4D97-AA26-254080E6581C}" destId="{559623CF-68FA-4204-A82A-758C15833443}" srcOrd="1" destOrd="0" presId="urn:microsoft.com/office/officeart/2005/8/layout/orgChart1"/>
    <dgm:cxn modelId="{4EAB376B-ABEF-4F8D-89FE-6B4E3B771521}" type="presParOf" srcId="{CA541624-0385-4F84-B7E6-F2EB5453F4DC}" destId="{F6E0ABD3-B689-430E-A282-4CA2DC30038C}" srcOrd="1" destOrd="0" presId="urn:microsoft.com/office/officeart/2005/8/layout/orgChart1"/>
    <dgm:cxn modelId="{E98DA33F-C91B-4597-B103-58F7B22083C2}" type="presParOf" srcId="{F6E0ABD3-B689-430E-A282-4CA2DC30038C}" destId="{A3280819-D097-4F5D-822B-22BBA25B05BC}" srcOrd="0" destOrd="0" presId="urn:microsoft.com/office/officeart/2005/8/layout/orgChart1"/>
    <dgm:cxn modelId="{82B5F4B8-1667-401F-A181-83B4488D574E}" type="presParOf" srcId="{F6E0ABD3-B689-430E-A282-4CA2DC30038C}" destId="{1554895B-CF37-4C05-B5AB-A70B427FE111}" srcOrd="1" destOrd="0" presId="urn:microsoft.com/office/officeart/2005/8/layout/orgChart1"/>
    <dgm:cxn modelId="{014F0FC2-087E-4C60-9866-E1747BAD6548}" type="presParOf" srcId="{1554895B-CF37-4C05-B5AB-A70B427FE111}" destId="{0026A187-FF73-4712-8BBD-64DE02BF3923}" srcOrd="0" destOrd="0" presId="urn:microsoft.com/office/officeart/2005/8/layout/orgChart1"/>
    <dgm:cxn modelId="{2A582D66-DAED-45F4-8F2A-BBE7B15FF959}" type="presParOf" srcId="{0026A187-FF73-4712-8BBD-64DE02BF3923}" destId="{32D0889C-933B-40AF-8F33-84AC9C62EF36}" srcOrd="0" destOrd="0" presId="urn:microsoft.com/office/officeart/2005/8/layout/orgChart1"/>
    <dgm:cxn modelId="{2B53195E-849B-4C16-AFEC-EA25DAFD5A08}" type="presParOf" srcId="{0026A187-FF73-4712-8BBD-64DE02BF3923}" destId="{F7487E7E-0687-4339-843C-F35BB55B839B}" srcOrd="1" destOrd="0" presId="urn:microsoft.com/office/officeart/2005/8/layout/orgChart1"/>
    <dgm:cxn modelId="{17599256-EE39-40E4-B9E9-B2B2D4EEBB5A}" type="presParOf" srcId="{1554895B-CF37-4C05-B5AB-A70B427FE111}" destId="{3142BA49-5546-4B92-9968-6ECAA1C0D90E}" srcOrd="1" destOrd="0" presId="urn:microsoft.com/office/officeart/2005/8/layout/orgChart1"/>
    <dgm:cxn modelId="{731631A0-C247-4CC8-A22B-5567D797C0EB}" type="presParOf" srcId="{3142BA49-5546-4B92-9968-6ECAA1C0D90E}" destId="{9E610B83-E4BE-4751-A57A-CA14DA9453F0}" srcOrd="0" destOrd="0" presId="urn:microsoft.com/office/officeart/2005/8/layout/orgChart1"/>
    <dgm:cxn modelId="{F5427207-3938-4DBA-AAFD-8C391A04CA1A}" type="presParOf" srcId="{3142BA49-5546-4B92-9968-6ECAA1C0D90E}" destId="{545E59B5-5211-42A3-88CE-170C747052D1}" srcOrd="1" destOrd="0" presId="urn:microsoft.com/office/officeart/2005/8/layout/orgChart1"/>
    <dgm:cxn modelId="{59F060AC-4A96-4B9F-8D97-BC3883A8BFFB}" type="presParOf" srcId="{545E59B5-5211-42A3-88CE-170C747052D1}" destId="{1E16E7B1-580A-4965-ADE3-DC5088428F72}" srcOrd="0" destOrd="0" presId="urn:microsoft.com/office/officeart/2005/8/layout/orgChart1"/>
    <dgm:cxn modelId="{FFA24B41-6F96-4BFF-96F4-CA42F363049F}" type="presParOf" srcId="{1E16E7B1-580A-4965-ADE3-DC5088428F72}" destId="{86E8DFD1-0B78-475C-B532-679300B5F4C2}" srcOrd="0" destOrd="0" presId="urn:microsoft.com/office/officeart/2005/8/layout/orgChart1"/>
    <dgm:cxn modelId="{F979DF8F-98BF-441E-A450-B45506F2653C}" type="presParOf" srcId="{1E16E7B1-580A-4965-ADE3-DC5088428F72}" destId="{B2A02714-4EE8-4D4D-8CC7-A5B3D3E4E24B}" srcOrd="1" destOrd="0" presId="urn:microsoft.com/office/officeart/2005/8/layout/orgChart1"/>
    <dgm:cxn modelId="{FACE9FCB-5463-4603-BA9E-8710B8EF1FC0}" type="presParOf" srcId="{545E59B5-5211-42A3-88CE-170C747052D1}" destId="{E8663DDA-F02B-4B39-84D8-7168D6FB7CD9}" srcOrd="1" destOrd="0" presId="urn:microsoft.com/office/officeart/2005/8/layout/orgChart1"/>
    <dgm:cxn modelId="{E4BBDF92-AF15-45A0-92BB-E030ABD54CA2}" type="presParOf" srcId="{E8663DDA-F02B-4B39-84D8-7168D6FB7CD9}" destId="{33CB384F-E74D-4A6A-AADC-EE18682005C6}" srcOrd="0" destOrd="0" presId="urn:microsoft.com/office/officeart/2005/8/layout/orgChart1"/>
    <dgm:cxn modelId="{D874BF39-C845-47EF-922A-D0DA19BFEEE9}" type="presParOf" srcId="{E8663DDA-F02B-4B39-84D8-7168D6FB7CD9}" destId="{D2C5FED8-45A1-4C6F-B9E5-35795A70DF60}" srcOrd="1" destOrd="0" presId="urn:microsoft.com/office/officeart/2005/8/layout/orgChart1"/>
    <dgm:cxn modelId="{5C2595EF-6968-4C7A-85BF-65688B2EABF6}" type="presParOf" srcId="{D2C5FED8-45A1-4C6F-B9E5-35795A70DF60}" destId="{E56E8E57-6FE0-4A6C-AFC0-6F2DB63FADE1}" srcOrd="0" destOrd="0" presId="urn:microsoft.com/office/officeart/2005/8/layout/orgChart1"/>
    <dgm:cxn modelId="{56375D2E-B443-4119-8DBA-B495917461B1}" type="presParOf" srcId="{E56E8E57-6FE0-4A6C-AFC0-6F2DB63FADE1}" destId="{28D3B1CE-FC8F-4AB4-8ADA-4A0872D8AC03}" srcOrd="0" destOrd="0" presId="urn:microsoft.com/office/officeart/2005/8/layout/orgChart1"/>
    <dgm:cxn modelId="{A0FD2AD2-CFE0-4C91-8D2A-33CD71C6E4F1}" type="presParOf" srcId="{E56E8E57-6FE0-4A6C-AFC0-6F2DB63FADE1}" destId="{9990EBA6-A3D0-4E75-ADFC-AF877842B34D}" srcOrd="1" destOrd="0" presId="urn:microsoft.com/office/officeart/2005/8/layout/orgChart1"/>
    <dgm:cxn modelId="{CC007674-A95C-453C-984E-B7AB48813F59}" type="presParOf" srcId="{D2C5FED8-45A1-4C6F-B9E5-35795A70DF60}" destId="{E90E23C5-00C4-4996-9BEE-2C40385F4777}" srcOrd="1" destOrd="0" presId="urn:microsoft.com/office/officeart/2005/8/layout/orgChart1"/>
    <dgm:cxn modelId="{8F324988-67EA-4874-9107-F2B2B592187B}" type="presParOf" srcId="{D2C5FED8-45A1-4C6F-B9E5-35795A70DF60}" destId="{5A3AB548-2267-4D0C-A176-D74C3EA21338}" srcOrd="2" destOrd="0" presId="urn:microsoft.com/office/officeart/2005/8/layout/orgChart1"/>
    <dgm:cxn modelId="{A26F8FB2-2E22-4697-A707-52714D9887F8}" type="presParOf" srcId="{545E59B5-5211-42A3-88CE-170C747052D1}" destId="{7D962C31-A18A-4B51-A4EA-833871914102}" srcOrd="2" destOrd="0" presId="urn:microsoft.com/office/officeart/2005/8/layout/orgChart1"/>
    <dgm:cxn modelId="{C9B1F67B-02A9-41BB-93EA-5C7C1918E5E8}" type="presParOf" srcId="{1554895B-CF37-4C05-B5AB-A70B427FE111}" destId="{5F2E5709-AC39-4F08-AA17-0F25677070F4}" srcOrd="2" destOrd="0" presId="urn:microsoft.com/office/officeart/2005/8/layout/orgChart1"/>
    <dgm:cxn modelId="{FFEF6C90-5046-4378-ABDD-39A3C4ABBA7C}" type="presParOf" srcId="{CA541624-0385-4F84-B7E6-F2EB5453F4DC}" destId="{2CDA4112-D3B5-4598-B7B7-E81FC5782090}" srcOrd="2" destOrd="0" presId="urn:microsoft.com/office/officeart/2005/8/layout/orgChart1"/>
    <dgm:cxn modelId="{0798D119-9D5E-4D98-9780-F3AD83286B60}" type="presParOf" srcId="{1756E055-066E-4822-8B16-A0C7BBC48F02}" destId="{D3CEE182-E7B7-474C-BCFB-7C18038E0CE9}" srcOrd="2" destOrd="0" presId="urn:microsoft.com/office/officeart/2005/8/layout/orgChart1"/>
    <dgm:cxn modelId="{7AD3183B-DA10-4F48-8327-C494AEA537E6}" type="presParOf" srcId="{6133F8E9-1E2A-46AA-8C94-6EC59D25F0C5}" destId="{7539FB36-AD15-486C-9A62-1994DA6DCC66}" srcOrd="2" destOrd="0" presId="urn:microsoft.com/office/officeart/2005/8/layout/orgChart1"/>
    <dgm:cxn modelId="{D9762274-0019-4774-BC5E-2EC40A20728F}" type="presParOf" srcId="{FECF8F10-A577-4174-9E46-A55555DF6F6C}" destId="{7FFFD65F-82F1-447F-8C8A-42F5B130859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68EDD4-B77B-4FBD-9389-24C44EA6CE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8DEEABA7-A631-4156-B66E-FDA93DF29950}">
      <dgm:prSet custT="1"/>
      <dgm:spPr/>
      <dgm:t>
        <a:bodyPr/>
        <a:lstStyle/>
        <a:p>
          <a:r>
            <a:rPr lang="en-IN" sz="1600" dirty="0" smtClean="0"/>
            <a:t>Plaque rupture or erosion with superimposed non occlusive thrombus</a:t>
          </a:r>
          <a:endParaRPr lang="en-IN" sz="1600" dirty="0"/>
        </a:p>
      </dgm:t>
    </dgm:pt>
    <dgm:pt modelId="{310080FF-31FD-49D1-9047-B4AD9ADFA667}" type="parTrans" cxnId="{76621F66-B51A-45DA-89D0-05837615EAC1}">
      <dgm:prSet/>
      <dgm:spPr/>
      <dgm:t>
        <a:bodyPr/>
        <a:lstStyle/>
        <a:p>
          <a:endParaRPr lang="en-IN"/>
        </a:p>
      </dgm:t>
    </dgm:pt>
    <dgm:pt modelId="{B35C8EDF-1C18-4AE0-8E73-C07AE032CD8F}" type="sibTrans" cxnId="{76621F66-B51A-45DA-89D0-05837615EAC1}">
      <dgm:prSet/>
      <dgm:spPr/>
      <dgm:t>
        <a:bodyPr/>
        <a:lstStyle/>
        <a:p>
          <a:endParaRPr lang="en-IN"/>
        </a:p>
      </dgm:t>
    </dgm:pt>
    <dgm:pt modelId="{C20C464F-5311-4414-8F68-B8A4C0EC4BB6}">
      <dgm:prSet custT="1"/>
      <dgm:spPr/>
      <dgm:t>
        <a:bodyPr/>
        <a:lstStyle/>
        <a:p>
          <a:r>
            <a:rPr lang="en-IN" sz="1600" dirty="0" smtClean="0"/>
            <a:t>Progressive mechanical obstruction [e.g., rapidly advancing coronary atherosclerosis or </a:t>
          </a:r>
          <a:r>
            <a:rPr lang="en-IN" sz="1600" dirty="0" err="1" smtClean="0"/>
            <a:t>restenosis</a:t>
          </a:r>
          <a:r>
            <a:rPr lang="en-IN" sz="1600" dirty="0" smtClean="0"/>
            <a:t> following </a:t>
          </a:r>
          <a:r>
            <a:rPr lang="en-IN" sz="1600" dirty="0" err="1" smtClean="0"/>
            <a:t>percutaneous</a:t>
          </a:r>
          <a:r>
            <a:rPr lang="en-IN" sz="1600" dirty="0" smtClean="0"/>
            <a:t> coronary intervention (PCI)]</a:t>
          </a:r>
          <a:endParaRPr lang="en-IN" sz="1600" dirty="0"/>
        </a:p>
      </dgm:t>
    </dgm:pt>
    <dgm:pt modelId="{1C2C027C-C966-4E7E-AAFC-A9DB943261F5}" type="parTrans" cxnId="{11629A2C-AD7D-434A-B3F7-A70F6B889854}">
      <dgm:prSet/>
      <dgm:spPr/>
      <dgm:t>
        <a:bodyPr/>
        <a:lstStyle/>
        <a:p>
          <a:endParaRPr lang="en-IN"/>
        </a:p>
      </dgm:t>
    </dgm:pt>
    <dgm:pt modelId="{DCCB4B6D-679E-4952-89FE-53938FC3845A}" type="sibTrans" cxnId="{11629A2C-AD7D-434A-B3F7-A70F6B889854}">
      <dgm:prSet/>
      <dgm:spPr/>
      <dgm:t>
        <a:bodyPr/>
        <a:lstStyle/>
        <a:p>
          <a:endParaRPr lang="en-IN"/>
        </a:p>
      </dgm:t>
    </dgm:pt>
    <dgm:pt modelId="{78667D4A-7085-4B50-B6CA-9CCFB85DF576}">
      <dgm:prSet custT="1"/>
      <dgm:spPr/>
      <dgm:t>
        <a:bodyPr/>
        <a:lstStyle/>
        <a:p>
          <a:r>
            <a:rPr lang="en-IN" sz="1600" dirty="0" smtClean="0"/>
            <a:t>Secondary UA related to increased myocardial oxygen demand and/or decreased supply (e.g., tachycardia, </a:t>
          </a:r>
          <a:r>
            <a:rPr lang="en-IN" sz="1600" dirty="0" err="1" smtClean="0"/>
            <a:t>anemia</a:t>
          </a:r>
          <a:r>
            <a:rPr lang="en-IN" sz="1600" dirty="0" smtClean="0"/>
            <a:t>, post operative pain)</a:t>
          </a:r>
          <a:endParaRPr lang="en-IN" sz="1600" dirty="0"/>
        </a:p>
      </dgm:t>
    </dgm:pt>
    <dgm:pt modelId="{D1A1382F-7ED8-4213-B884-2BB837D40428}" type="parTrans" cxnId="{3C66668B-F9C0-4247-8E6D-029038AA12C8}">
      <dgm:prSet/>
      <dgm:spPr/>
      <dgm:t>
        <a:bodyPr/>
        <a:lstStyle/>
        <a:p>
          <a:endParaRPr lang="en-IN"/>
        </a:p>
      </dgm:t>
    </dgm:pt>
    <dgm:pt modelId="{611C7BCD-D011-47F3-B3C4-A19B1B895D67}" type="sibTrans" cxnId="{3C66668B-F9C0-4247-8E6D-029038AA12C8}">
      <dgm:prSet/>
      <dgm:spPr/>
      <dgm:t>
        <a:bodyPr/>
        <a:lstStyle/>
        <a:p>
          <a:endParaRPr lang="en-IN"/>
        </a:p>
      </dgm:t>
    </dgm:pt>
    <dgm:pt modelId="{22796C60-A4CD-499B-A5A9-A2E8BEC3094F}">
      <dgm:prSet custT="1"/>
      <dgm:spPr/>
      <dgm:t>
        <a:bodyPr/>
        <a:lstStyle/>
        <a:p>
          <a:r>
            <a:rPr lang="en-IN" sz="1600" dirty="0" smtClean="0"/>
            <a:t>Dynamic obstruction (coronary spasm; </a:t>
          </a:r>
          <a:r>
            <a:rPr lang="en-IN" sz="1600" dirty="0" err="1" smtClean="0"/>
            <a:t>Prinzmetal's</a:t>
          </a:r>
          <a:r>
            <a:rPr lang="en-IN" sz="1600" dirty="0" smtClean="0"/>
            <a:t> variant angina)</a:t>
          </a:r>
          <a:endParaRPr lang="en-IN" sz="1600" dirty="0"/>
        </a:p>
      </dgm:t>
    </dgm:pt>
    <dgm:pt modelId="{72BC3E62-3B1D-440B-984D-6DF7E014985F}" type="parTrans" cxnId="{A4CCD8B1-1B2E-4217-B633-E2B5BD579FBF}">
      <dgm:prSet/>
      <dgm:spPr/>
      <dgm:t>
        <a:bodyPr/>
        <a:lstStyle/>
        <a:p>
          <a:endParaRPr lang="en-IN"/>
        </a:p>
      </dgm:t>
    </dgm:pt>
    <dgm:pt modelId="{BF35FF98-5694-4494-B987-C0F25424875C}" type="sibTrans" cxnId="{A4CCD8B1-1B2E-4217-B633-E2B5BD579FBF}">
      <dgm:prSet/>
      <dgm:spPr/>
      <dgm:t>
        <a:bodyPr/>
        <a:lstStyle/>
        <a:p>
          <a:endParaRPr lang="en-IN"/>
        </a:p>
      </dgm:t>
    </dgm:pt>
    <dgm:pt modelId="{D1BF845C-C125-4162-A078-FDA607FD7065}" type="pres">
      <dgm:prSet presAssocID="{A068EDD4-B77B-4FBD-9389-24C44EA6CE6D}" presName="linear" presStyleCnt="0">
        <dgm:presLayoutVars>
          <dgm:dir/>
          <dgm:animLvl val="lvl"/>
          <dgm:resizeHandles val="exact"/>
        </dgm:presLayoutVars>
      </dgm:prSet>
      <dgm:spPr/>
      <dgm:t>
        <a:bodyPr/>
        <a:lstStyle/>
        <a:p>
          <a:endParaRPr lang="en-IN"/>
        </a:p>
      </dgm:t>
    </dgm:pt>
    <dgm:pt modelId="{BDB5BDA8-6D64-4287-8B3A-DB08E5E52349}" type="pres">
      <dgm:prSet presAssocID="{8DEEABA7-A631-4156-B66E-FDA93DF29950}" presName="parentLin" presStyleCnt="0"/>
      <dgm:spPr/>
    </dgm:pt>
    <dgm:pt modelId="{CECAC467-EE58-4A0B-97E7-A0B3E99C1366}" type="pres">
      <dgm:prSet presAssocID="{8DEEABA7-A631-4156-B66E-FDA93DF29950}" presName="parentLeftMargin" presStyleLbl="node1" presStyleIdx="0" presStyleCnt="4"/>
      <dgm:spPr/>
      <dgm:t>
        <a:bodyPr/>
        <a:lstStyle/>
        <a:p>
          <a:endParaRPr lang="en-IN"/>
        </a:p>
      </dgm:t>
    </dgm:pt>
    <dgm:pt modelId="{FF18EF66-7E74-4A48-BEC3-8F269BC0A8CD}" type="pres">
      <dgm:prSet presAssocID="{8DEEABA7-A631-4156-B66E-FDA93DF29950}" presName="parentText" presStyleLbl="node1" presStyleIdx="0" presStyleCnt="4" custScaleX="142997" custScaleY="290793" custLinFactNeighborX="-55164" custLinFactNeighborY="7639">
        <dgm:presLayoutVars>
          <dgm:chMax val="0"/>
          <dgm:bulletEnabled val="1"/>
        </dgm:presLayoutVars>
      </dgm:prSet>
      <dgm:spPr/>
      <dgm:t>
        <a:bodyPr/>
        <a:lstStyle/>
        <a:p>
          <a:endParaRPr lang="en-IN"/>
        </a:p>
      </dgm:t>
    </dgm:pt>
    <dgm:pt modelId="{44126110-CE2F-4514-A5DE-B0778178197B}" type="pres">
      <dgm:prSet presAssocID="{8DEEABA7-A631-4156-B66E-FDA93DF29950}" presName="negativeSpace" presStyleCnt="0"/>
      <dgm:spPr/>
    </dgm:pt>
    <dgm:pt modelId="{E4BE580F-4348-47E4-9226-43958581D7E6}" type="pres">
      <dgm:prSet presAssocID="{8DEEABA7-A631-4156-B66E-FDA93DF29950}" presName="childText" presStyleLbl="conFgAcc1" presStyleIdx="0" presStyleCnt="4">
        <dgm:presLayoutVars>
          <dgm:bulletEnabled val="1"/>
        </dgm:presLayoutVars>
      </dgm:prSet>
      <dgm:spPr/>
    </dgm:pt>
    <dgm:pt modelId="{22199071-F015-49A0-B05D-FDC1A098BBEF}" type="pres">
      <dgm:prSet presAssocID="{B35C8EDF-1C18-4AE0-8E73-C07AE032CD8F}" presName="spaceBetweenRectangles" presStyleCnt="0"/>
      <dgm:spPr/>
    </dgm:pt>
    <dgm:pt modelId="{B7343BC1-9CB5-430F-BDD4-AC1B7936F831}" type="pres">
      <dgm:prSet presAssocID="{22796C60-A4CD-499B-A5A9-A2E8BEC3094F}" presName="parentLin" presStyleCnt="0"/>
      <dgm:spPr/>
    </dgm:pt>
    <dgm:pt modelId="{FD7EF00C-53FB-4A44-8D3D-6E6324A5F78A}" type="pres">
      <dgm:prSet presAssocID="{22796C60-A4CD-499B-A5A9-A2E8BEC3094F}" presName="parentLeftMargin" presStyleLbl="node1" presStyleIdx="0" presStyleCnt="4"/>
      <dgm:spPr/>
      <dgm:t>
        <a:bodyPr/>
        <a:lstStyle/>
        <a:p>
          <a:endParaRPr lang="en-IN"/>
        </a:p>
      </dgm:t>
    </dgm:pt>
    <dgm:pt modelId="{C629130B-88E3-41AE-83FC-48645FA0B813}" type="pres">
      <dgm:prSet presAssocID="{22796C60-A4CD-499B-A5A9-A2E8BEC3094F}" presName="parentText" presStyleLbl="node1" presStyleIdx="1" presStyleCnt="4" custScaleX="136469" custScaleY="246838" custLinFactNeighborX="-57102" custLinFactNeighborY="11658">
        <dgm:presLayoutVars>
          <dgm:chMax val="0"/>
          <dgm:bulletEnabled val="1"/>
        </dgm:presLayoutVars>
      </dgm:prSet>
      <dgm:spPr/>
      <dgm:t>
        <a:bodyPr/>
        <a:lstStyle/>
        <a:p>
          <a:endParaRPr lang="en-IN"/>
        </a:p>
      </dgm:t>
    </dgm:pt>
    <dgm:pt modelId="{9B61C5D3-E877-4CC6-AC1C-337B6056BECD}" type="pres">
      <dgm:prSet presAssocID="{22796C60-A4CD-499B-A5A9-A2E8BEC3094F}" presName="negativeSpace" presStyleCnt="0"/>
      <dgm:spPr/>
    </dgm:pt>
    <dgm:pt modelId="{8CB8C816-C5C3-4BEE-998A-4895D2D9FCD2}" type="pres">
      <dgm:prSet presAssocID="{22796C60-A4CD-499B-A5A9-A2E8BEC3094F}" presName="childText" presStyleLbl="conFgAcc1" presStyleIdx="1" presStyleCnt="4">
        <dgm:presLayoutVars>
          <dgm:bulletEnabled val="1"/>
        </dgm:presLayoutVars>
      </dgm:prSet>
      <dgm:spPr/>
    </dgm:pt>
    <dgm:pt modelId="{D3986FF7-8978-495D-8579-6FF533BC7853}" type="pres">
      <dgm:prSet presAssocID="{BF35FF98-5694-4494-B987-C0F25424875C}" presName="spaceBetweenRectangles" presStyleCnt="0"/>
      <dgm:spPr/>
    </dgm:pt>
    <dgm:pt modelId="{E7835DE8-D351-4097-8167-EA3A05AE13D1}" type="pres">
      <dgm:prSet presAssocID="{C20C464F-5311-4414-8F68-B8A4C0EC4BB6}" presName="parentLin" presStyleCnt="0"/>
      <dgm:spPr/>
    </dgm:pt>
    <dgm:pt modelId="{EA136ABC-2C6B-41EC-8203-11C9D386E333}" type="pres">
      <dgm:prSet presAssocID="{C20C464F-5311-4414-8F68-B8A4C0EC4BB6}" presName="parentLeftMargin" presStyleLbl="node1" presStyleIdx="1" presStyleCnt="4"/>
      <dgm:spPr/>
      <dgm:t>
        <a:bodyPr/>
        <a:lstStyle/>
        <a:p>
          <a:endParaRPr lang="en-IN"/>
        </a:p>
      </dgm:t>
    </dgm:pt>
    <dgm:pt modelId="{3CDC0C18-A230-4432-8C9E-8687BFD80962}" type="pres">
      <dgm:prSet presAssocID="{C20C464F-5311-4414-8F68-B8A4C0EC4BB6}" presName="parentText" presStyleLbl="node1" presStyleIdx="2" presStyleCnt="4" custScaleX="133624" custScaleY="378928">
        <dgm:presLayoutVars>
          <dgm:chMax val="0"/>
          <dgm:bulletEnabled val="1"/>
        </dgm:presLayoutVars>
      </dgm:prSet>
      <dgm:spPr/>
      <dgm:t>
        <a:bodyPr/>
        <a:lstStyle/>
        <a:p>
          <a:endParaRPr lang="en-IN"/>
        </a:p>
      </dgm:t>
    </dgm:pt>
    <dgm:pt modelId="{35A77FDF-C2A8-40F3-A983-F37A9EE7FC0B}" type="pres">
      <dgm:prSet presAssocID="{C20C464F-5311-4414-8F68-B8A4C0EC4BB6}" presName="negativeSpace" presStyleCnt="0"/>
      <dgm:spPr/>
    </dgm:pt>
    <dgm:pt modelId="{36C5D486-D661-4EBD-B4FA-DB4CB02DFE69}" type="pres">
      <dgm:prSet presAssocID="{C20C464F-5311-4414-8F68-B8A4C0EC4BB6}" presName="childText" presStyleLbl="conFgAcc1" presStyleIdx="2" presStyleCnt="4">
        <dgm:presLayoutVars>
          <dgm:bulletEnabled val="1"/>
        </dgm:presLayoutVars>
      </dgm:prSet>
      <dgm:spPr/>
    </dgm:pt>
    <dgm:pt modelId="{9393C3B8-56A0-47CB-BD8F-ECB077CEADC5}" type="pres">
      <dgm:prSet presAssocID="{DCCB4B6D-679E-4952-89FE-53938FC3845A}" presName="spaceBetweenRectangles" presStyleCnt="0"/>
      <dgm:spPr/>
    </dgm:pt>
    <dgm:pt modelId="{78B0E9D8-BD30-42E0-B67F-E332C51348B2}" type="pres">
      <dgm:prSet presAssocID="{78667D4A-7085-4B50-B6CA-9CCFB85DF576}" presName="parentLin" presStyleCnt="0"/>
      <dgm:spPr/>
    </dgm:pt>
    <dgm:pt modelId="{9C6F509B-7594-4EB3-BC89-B7433AE51A00}" type="pres">
      <dgm:prSet presAssocID="{78667D4A-7085-4B50-B6CA-9CCFB85DF576}" presName="parentLeftMargin" presStyleLbl="node1" presStyleIdx="2" presStyleCnt="4"/>
      <dgm:spPr/>
      <dgm:t>
        <a:bodyPr/>
        <a:lstStyle/>
        <a:p>
          <a:endParaRPr lang="en-IN"/>
        </a:p>
      </dgm:t>
    </dgm:pt>
    <dgm:pt modelId="{AE9F8DCC-9881-4915-9A2B-8999E0B26EBA}" type="pres">
      <dgm:prSet presAssocID="{78667D4A-7085-4B50-B6CA-9CCFB85DF576}" presName="parentText" presStyleLbl="node1" presStyleIdx="3" presStyleCnt="4" custScaleX="142997" custScaleY="317855" custLinFactNeighborX="-34248" custLinFactNeighborY="10364">
        <dgm:presLayoutVars>
          <dgm:chMax val="0"/>
          <dgm:bulletEnabled val="1"/>
        </dgm:presLayoutVars>
      </dgm:prSet>
      <dgm:spPr/>
      <dgm:t>
        <a:bodyPr/>
        <a:lstStyle/>
        <a:p>
          <a:endParaRPr lang="en-IN"/>
        </a:p>
      </dgm:t>
    </dgm:pt>
    <dgm:pt modelId="{1BAE5C62-FD91-40F1-B70B-1BA38EA65B46}" type="pres">
      <dgm:prSet presAssocID="{78667D4A-7085-4B50-B6CA-9CCFB85DF576}" presName="negativeSpace" presStyleCnt="0"/>
      <dgm:spPr/>
    </dgm:pt>
    <dgm:pt modelId="{29E7EBF5-3906-4669-81E8-121EFEB5DEB4}" type="pres">
      <dgm:prSet presAssocID="{78667D4A-7085-4B50-B6CA-9CCFB85DF576}" presName="childText" presStyleLbl="conFgAcc1" presStyleIdx="3" presStyleCnt="4">
        <dgm:presLayoutVars>
          <dgm:bulletEnabled val="1"/>
        </dgm:presLayoutVars>
      </dgm:prSet>
      <dgm:spPr/>
    </dgm:pt>
  </dgm:ptLst>
  <dgm:cxnLst>
    <dgm:cxn modelId="{497BA21F-E949-454B-9359-D36917EA5628}" type="presOf" srcId="{8DEEABA7-A631-4156-B66E-FDA93DF29950}" destId="{FF18EF66-7E74-4A48-BEC3-8F269BC0A8CD}" srcOrd="1" destOrd="0" presId="urn:microsoft.com/office/officeart/2005/8/layout/list1"/>
    <dgm:cxn modelId="{76621F66-B51A-45DA-89D0-05837615EAC1}" srcId="{A068EDD4-B77B-4FBD-9389-24C44EA6CE6D}" destId="{8DEEABA7-A631-4156-B66E-FDA93DF29950}" srcOrd="0" destOrd="0" parTransId="{310080FF-31FD-49D1-9047-B4AD9ADFA667}" sibTransId="{B35C8EDF-1C18-4AE0-8E73-C07AE032CD8F}"/>
    <dgm:cxn modelId="{D8FC4733-7657-4609-AEBA-1818EBF16B33}" type="presOf" srcId="{A068EDD4-B77B-4FBD-9389-24C44EA6CE6D}" destId="{D1BF845C-C125-4162-A078-FDA607FD7065}" srcOrd="0" destOrd="0" presId="urn:microsoft.com/office/officeart/2005/8/layout/list1"/>
    <dgm:cxn modelId="{E4F35F92-A43B-4E34-A52A-15D71718B199}" type="presOf" srcId="{78667D4A-7085-4B50-B6CA-9CCFB85DF576}" destId="{9C6F509B-7594-4EB3-BC89-B7433AE51A00}" srcOrd="0" destOrd="0" presId="urn:microsoft.com/office/officeart/2005/8/layout/list1"/>
    <dgm:cxn modelId="{17F9DE9B-93F0-4378-84ED-1DF22BCC7F55}" type="presOf" srcId="{78667D4A-7085-4B50-B6CA-9CCFB85DF576}" destId="{AE9F8DCC-9881-4915-9A2B-8999E0B26EBA}" srcOrd="1" destOrd="0" presId="urn:microsoft.com/office/officeart/2005/8/layout/list1"/>
    <dgm:cxn modelId="{9E426661-F3F1-4D5E-839B-6D35A97A9C6A}" type="presOf" srcId="{C20C464F-5311-4414-8F68-B8A4C0EC4BB6}" destId="{3CDC0C18-A230-4432-8C9E-8687BFD80962}" srcOrd="1" destOrd="0" presId="urn:microsoft.com/office/officeart/2005/8/layout/list1"/>
    <dgm:cxn modelId="{0AA6EBA5-6A62-4EB3-9CB4-AB38A165A09D}" type="presOf" srcId="{22796C60-A4CD-499B-A5A9-A2E8BEC3094F}" destId="{FD7EF00C-53FB-4A44-8D3D-6E6324A5F78A}" srcOrd="0" destOrd="0" presId="urn:microsoft.com/office/officeart/2005/8/layout/list1"/>
    <dgm:cxn modelId="{A4CCD8B1-1B2E-4217-B633-E2B5BD579FBF}" srcId="{A068EDD4-B77B-4FBD-9389-24C44EA6CE6D}" destId="{22796C60-A4CD-499B-A5A9-A2E8BEC3094F}" srcOrd="1" destOrd="0" parTransId="{72BC3E62-3B1D-440B-984D-6DF7E014985F}" sibTransId="{BF35FF98-5694-4494-B987-C0F25424875C}"/>
    <dgm:cxn modelId="{74111F81-DC4E-45A7-966D-08EE333341A1}" type="presOf" srcId="{22796C60-A4CD-499B-A5A9-A2E8BEC3094F}" destId="{C629130B-88E3-41AE-83FC-48645FA0B813}" srcOrd="1" destOrd="0" presId="urn:microsoft.com/office/officeart/2005/8/layout/list1"/>
    <dgm:cxn modelId="{11629A2C-AD7D-434A-B3F7-A70F6B889854}" srcId="{A068EDD4-B77B-4FBD-9389-24C44EA6CE6D}" destId="{C20C464F-5311-4414-8F68-B8A4C0EC4BB6}" srcOrd="2" destOrd="0" parTransId="{1C2C027C-C966-4E7E-AAFC-A9DB943261F5}" sibTransId="{DCCB4B6D-679E-4952-89FE-53938FC3845A}"/>
    <dgm:cxn modelId="{3C66668B-F9C0-4247-8E6D-029038AA12C8}" srcId="{A068EDD4-B77B-4FBD-9389-24C44EA6CE6D}" destId="{78667D4A-7085-4B50-B6CA-9CCFB85DF576}" srcOrd="3" destOrd="0" parTransId="{D1A1382F-7ED8-4213-B884-2BB837D40428}" sibTransId="{611C7BCD-D011-47F3-B3C4-A19B1B895D67}"/>
    <dgm:cxn modelId="{748A5775-3433-4F74-B3F7-B61A938E78E6}" type="presOf" srcId="{8DEEABA7-A631-4156-B66E-FDA93DF29950}" destId="{CECAC467-EE58-4A0B-97E7-A0B3E99C1366}" srcOrd="0" destOrd="0" presId="urn:microsoft.com/office/officeart/2005/8/layout/list1"/>
    <dgm:cxn modelId="{0244C2D9-0D99-4FCE-889F-1A2D868E9D92}" type="presOf" srcId="{C20C464F-5311-4414-8F68-B8A4C0EC4BB6}" destId="{EA136ABC-2C6B-41EC-8203-11C9D386E333}" srcOrd="0" destOrd="0" presId="urn:microsoft.com/office/officeart/2005/8/layout/list1"/>
    <dgm:cxn modelId="{C3682A1F-B94D-4256-A089-A26D7606F386}" type="presParOf" srcId="{D1BF845C-C125-4162-A078-FDA607FD7065}" destId="{BDB5BDA8-6D64-4287-8B3A-DB08E5E52349}" srcOrd="0" destOrd="0" presId="urn:microsoft.com/office/officeart/2005/8/layout/list1"/>
    <dgm:cxn modelId="{9A4B8952-C5D4-416F-B2B5-9CE3A4083E20}" type="presParOf" srcId="{BDB5BDA8-6D64-4287-8B3A-DB08E5E52349}" destId="{CECAC467-EE58-4A0B-97E7-A0B3E99C1366}" srcOrd="0" destOrd="0" presId="urn:microsoft.com/office/officeart/2005/8/layout/list1"/>
    <dgm:cxn modelId="{6C56F167-B3BC-44FF-A94D-C35D696CFF56}" type="presParOf" srcId="{BDB5BDA8-6D64-4287-8B3A-DB08E5E52349}" destId="{FF18EF66-7E74-4A48-BEC3-8F269BC0A8CD}" srcOrd="1" destOrd="0" presId="urn:microsoft.com/office/officeart/2005/8/layout/list1"/>
    <dgm:cxn modelId="{ED925E8B-B0FE-40C7-904F-E67E14D8141B}" type="presParOf" srcId="{D1BF845C-C125-4162-A078-FDA607FD7065}" destId="{44126110-CE2F-4514-A5DE-B0778178197B}" srcOrd="1" destOrd="0" presId="urn:microsoft.com/office/officeart/2005/8/layout/list1"/>
    <dgm:cxn modelId="{19D507E5-FFE1-4740-9856-B29EA91855D5}" type="presParOf" srcId="{D1BF845C-C125-4162-A078-FDA607FD7065}" destId="{E4BE580F-4348-47E4-9226-43958581D7E6}" srcOrd="2" destOrd="0" presId="urn:microsoft.com/office/officeart/2005/8/layout/list1"/>
    <dgm:cxn modelId="{A38555C8-818A-4631-B2E4-7857F7F64DAA}" type="presParOf" srcId="{D1BF845C-C125-4162-A078-FDA607FD7065}" destId="{22199071-F015-49A0-B05D-FDC1A098BBEF}" srcOrd="3" destOrd="0" presId="urn:microsoft.com/office/officeart/2005/8/layout/list1"/>
    <dgm:cxn modelId="{8B87151F-149A-4B9F-A5D8-013283270DF7}" type="presParOf" srcId="{D1BF845C-C125-4162-A078-FDA607FD7065}" destId="{B7343BC1-9CB5-430F-BDD4-AC1B7936F831}" srcOrd="4" destOrd="0" presId="urn:microsoft.com/office/officeart/2005/8/layout/list1"/>
    <dgm:cxn modelId="{3DF20F6E-E36B-406A-86DC-5B4A643E6DD5}" type="presParOf" srcId="{B7343BC1-9CB5-430F-BDD4-AC1B7936F831}" destId="{FD7EF00C-53FB-4A44-8D3D-6E6324A5F78A}" srcOrd="0" destOrd="0" presId="urn:microsoft.com/office/officeart/2005/8/layout/list1"/>
    <dgm:cxn modelId="{0EFFFF46-B5E6-4A98-A54D-2A5E0B217D3B}" type="presParOf" srcId="{B7343BC1-9CB5-430F-BDD4-AC1B7936F831}" destId="{C629130B-88E3-41AE-83FC-48645FA0B813}" srcOrd="1" destOrd="0" presId="urn:microsoft.com/office/officeart/2005/8/layout/list1"/>
    <dgm:cxn modelId="{A1BF0415-B6FE-48D4-8004-898D38AD2766}" type="presParOf" srcId="{D1BF845C-C125-4162-A078-FDA607FD7065}" destId="{9B61C5D3-E877-4CC6-AC1C-337B6056BECD}" srcOrd="5" destOrd="0" presId="urn:microsoft.com/office/officeart/2005/8/layout/list1"/>
    <dgm:cxn modelId="{0F452D6F-B8CC-4DC2-9D19-03B1E5A898B4}" type="presParOf" srcId="{D1BF845C-C125-4162-A078-FDA607FD7065}" destId="{8CB8C816-C5C3-4BEE-998A-4895D2D9FCD2}" srcOrd="6" destOrd="0" presId="urn:microsoft.com/office/officeart/2005/8/layout/list1"/>
    <dgm:cxn modelId="{917654C0-F9A8-465D-AC75-FE6EEBF6A899}" type="presParOf" srcId="{D1BF845C-C125-4162-A078-FDA607FD7065}" destId="{D3986FF7-8978-495D-8579-6FF533BC7853}" srcOrd="7" destOrd="0" presId="urn:microsoft.com/office/officeart/2005/8/layout/list1"/>
    <dgm:cxn modelId="{5CA106A6-4515-42FD-8239-B83F166008BD}" type="presParOf" srcId="{D1BF845C-C125-4162-A078-FDA607FD7065}" destId="{E7835DE8-D351-4097-8167-EA3A05AE13D1}" srcOrd="8" destOrd="0" presId="urn:microsoft.com/office/officeart/2005/8/layout/list1"/>
    <dgm:cxn modelId="{C4AA5D5B-0F07-4F24-9117-F6B77CFF5041}" type="presParOf" srcId="{E7835DE8-D351-4097-8167-EA3A05AE13D1}" destId="{EA136ABC-2C6B-41EC-8203-11C9D386E333}" srcOrd="0" destOrd="0" presId="urn:microsoft.com/office/officeart/2005/8/layout/list1"/>
    <dgm:cxn modelId="{C345DB39-7A25-48E6-97CD-2C40E7F7CBC4}" type="presParOf" srcId="{E7835DE8-D351-4097-8167-EA3A05AE13D1}" destId="{3CDC0C18-A230-4432-8C9E-8687BFD80962}" srcOrd="1" destOrd="0" presId="urn:microsoft.com/office/officeart/2005/8/layout/list1"/>
    <dgm:cxn modelId="{38A5FA7B-58B6-47B1-9AEF-C39DB8534580}" type="presParOf" srcId="{D1BF845C-C125-4162-A078-FDA607FD7065}" destId="{35A77FDF-C2A8-40F3-A983-F37A9EE7FC0B}" srcOrd="9" destOrd="0" presId="urn:microsoft.com/office/officeart/2005/8/layout/list1"/>
    <dgm:cxn modelId="{327D2A8E-F7DA-46A7-B718-66502A425D46}" type="presParOf" srcId="{D1BF845C-C125-4162-A078-FDA607FD7065}" destId="{36C5D486-D661-4EBD-B4FA-DB4CB02DFE69}" srcOrd="10" destOrd="0" presId="urn:microsoft.com/office/officeart/2005/8/layout/list1"/>
    <dgm:cxn modelId="{50D76EC6-5E31-45B3-B0E6-93131D3A1CE8}" type="presParOf" srcId="{D1BF845C-C125-4162-A078-FDA607FD7065}" destId="{9393C3B8-56A0-47CB-BD8F-ECB077CEADC5}" srcOrd="11" destOrd="0" presId="urn:microsoft.com/office/officeart/2005/8/layout/list1"/>
    <dgm:cxn modelId="{BF504EB7-94FC-4604-9951-B349EAA96C80}" type="presParOf" srcId="{D1BF845C-C125-4162-A078-FDA607FD7065}" destId="{78B0E9D8-BD30-42E0-B67F-E332C51348B2}" srcOrd="12" destOrd="0" presId="urn:microsoft.com/office/officeart/2005/8/layout/list1"/>
    <dgm:cxn modelId="{54C680F6-D692-45CD-8351-B45E68B87C8A}" type="presParOf" srcId="{78B0E9D8-BD30-42E0-B67F-E332C51348B2}" destId="{9C6F509B-7594-4EB3-BC89-B7433AE51A00}" srcOrd="0" destOrd="0" presId="urn:microsoft.com/office/officeart/2005/8/layout/list1"/>
    <dgm:cxn modelId="{066CB8F4-DEF3-429D-8854-37D083512407}" type="presParOf" srcId="{78B0E9D8-BD30-42E0-B67F-E332C51348B2}" destId="{AE9F8DCC-9881-4915-9A2B-8999E0B26EBA}" srcOrd="1" destOrd="0" presId="urn:microsoft.com/office/officeart/2005/8/layout/list1"/>
    <dgm:cxn modelId="{86862D1E-5509-47C3-9817-71682D9948D8}" type="presParOf" srcId="{D1BF845C-C125-4162-A078-FDA607FD7065}" destId="{1BAE5C62-FD91-40F1-B70B-1BA38EA65B46}" srcOrd="13" destOrd="0" presId="urn:microsoft.com/office/officeart/2005/8/layout/list1"/>
    <dgm:cxn modelId="{0AA9A26C-2EC0-4844-9138-DDCBB3504BBE}" type="presParOf" srcId="{D1BF845C-C125-4162-A078-FDA607FD7065}" destId="{29E7EBF5-3906-4669-81E8-121EFEB5DEB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BE7964-CEE2-4154-889A-E3C3173CABF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7B0AF317-C4E8-4A6F-90D9-C073B01B48F1}">
      <dgm:prSet phldrT="[Text]" custT="1"/>
      <dgm:spPr/>
      <dgm:t>
        <a:bodyPr/>
        <a:lstStyle/>
        <a:p>
          <a:r>
            <a:rPr lang="en-US" sz="1600" dirty="0" smtClean="0"/>
            <a:t>A</a:t>
          </a:r>
          <a:r>
            <a:rPr lang="en-IN" sz="1600" dirty="0" err="1" smtClean="0"/>
            <a:t>therosclerotic</a:t>
          </a:r>
          <a:r>
            <a:rPr lang="en-IN" sz="1600" dirty="0" smtClean="0"/>
            <a:t> coronary plaque, with varying degrees of obstruction.</a:t>
          </a:r>
          <a:endParaRPr lang="en-IN" sz="1600" dirty="0"/>
        </a:p>
      </dgm:t>
    </dgm:pt>
    <dgm:pt modelId="{3B5A1B7E-3B9D-40DC-99EE-687996031CB7}" type="parTrans" cxnId="{BF62F7AB-D977-49A7-A15B-17E939857B93}">
      <dgm:prSet/>
      <dgm:spPr/>
      <dgm:t>
        <a:bodyPr/>
        <a:lstStyle/>
        <a:p>
          <a:endParaRPr lang="en-IN"/>
        </a:p>
      </dgm:t>
    </dgm:pt>
    <dgm:pt modelId="{B7654333-B8E7-48BB-A51F-CC342140117A}" type="sibTrans" cxnId="{BF62F7AB-D977-49A7-A15B-17E939857B93}">
      <dgm:prSet/>
      <dgm:spPr/>
      <dgm:t>
        <a:bodyPr/>
        <a:lstStyle/>
        <a:p>
          <a:endParaRPr lang="en-IN"/>
        </a:p>
      </dgm:t>
    </dgm:pt>
    <dgm:pt modelId="{019DD9CA-3952-4BC2-B51E-C1232B1139B7}">
      <dgm:prSet phldrT="[Text]" custT="1"/>
      <dgm:spPr/>
      <dgm:t>
        <a:bodyPr/>
        <a:lstStyle/>
        <a:p>
          <a:r>
            <a:rPr lang="en-US" sz="1600" dirty="0" smtClean="0"/>
            <a:t>Decrease myocardial oxygen </a:t>
          </a:r>
          <a:r>
            <a:rPr lang="en-US" sz="1600" dirty="0" err="1" smtClean="0"/>
            <a:t>supppy</a:t>
          </a:r>
          <a:r>
            <a:rPr lang="en-US" sz="1600" dirty="0" smtClean="0"/>
            <a:t> </a:t>
          </a:r>
          <a:endParaRPr lang="en-IN" sz="1600" dirty="0"/>
        </a:p>
      </dgm:t>
    </dgm:pt>
    <dgm:pt modelId="{F88954E7-919D-4039-9169-E222A55F8DC7}" type="parTrans" cxnId="{167430EB-0A2F-48BA-93B1-B6E84975F8E9}">
      <dgm:prSet/>
      <dgm:spPr/>
      <dgm:t>
        <a:bodyPr/>
        <a:lstStyle/>
        <a:p>
          <a:endParaRPr lang="en-IN"/>
        </a:p>
      </dgm:t>
    </dgm:pt>
    <dgm:pt modelId="{F548D2D5-5467-4F53-AB6E-6B6AC0AB5B30}" type="sibTrans" cxnId="{167430EB-0A2F-48BA-93B1-B6E84975F8E9}">
      <dgm:prSet/>
      <dgm:spPr/>
      <dgm:t>
        <a:bodyPr/>
        <a:lstStyle/>
        <a:p>
          <a:endParaRPr lang="en-IN"/>
        </a:p>
      </dgm:t>
    </dgm:pt>
    <dgm:pt modelId="{67D7F482-8488-4C87-B867-BB5EFC6BB510}">
      <dgm:prSet phldrT="[Text]" custT="1"/>
      <dgm:spPr/>
      <dgm:t>
        <a:bodyPr/>
        <a:lstStyle/>
        <a:p>
          <a:r>
            <a:rPr lang="en-US" sz="1600" dirty="0" smtClean="0"/>
            <a:t>Increase myocardial oxygen demand</a:t>
          </a:r>
          <a:endParaRPr lang="en-IN" sz="1600" dirty="0"/>
        </a:p>
      </dgm:t>
    </dgm:pt>
    <dgm:pt modelId="{68DDF228-47F5-4ACE-858B-24E9D47EC827}" type="parTrans" cxnId="{1742DD7B-EDB3-4E47-ABE9-1EF728B95016}">
      <dgm:prSet/>
      <dgm:spPr/>
      <dgm:t>
        <a:bodyPr/>
        <a:lstStyle/>
        <a:p>
          <a:endParaRPr lang="en-IN"/>
        </a:p>
      </dgm:t>
    </dgm:pt>
    <dgm:pt modelId="{6AC4E5CA-241A-4DBC-8893-66DFC29BFB5D}" type="sibTrans" cxnId="{1742DD7B-EDB3-4E47-ABE9-1EF728B95016}">
      <dgm:prSet/>
      <dgm:spPr/>
      <dgm:t>
        <a:bodyPr/>
        <a:lstStyle/>
        <a:p>
          <a:endParaRPr lang="en-IN"/>
        </a:p>
      </dgm:t>
    </dgm:pt>
    <dgm:pt modelId="{51232663-C70B-447A-9B89-A8F8B294B26A}" type="pres">
      <dgm:prSet presAssocID="{66BE7964-CEE2-4154-889A-E3C3173CABF7}" presName="hierChild1" presStyleCnt="0">
        <dgm:presLayoutVars>
          <dgm:orgChart val="1"/>
          <dgm:chPref val="1"/>
          <dgm:dir/>
          <dgm:animOne val="branch"/>
          <dgm:animLvl val="lvl"/>
          <dgm:resizeHandles/>
        </dgm:presLayoutVars>
      </dgm:prSet>
      <dgm:spPr/>
      <dgm:t>
        <a:bodyPr/>
        <a:lstStyle/>
        <a:p>
          <a:endParaRPr lang="en-IN"/>
        </a:p>
      </dgm:t>
    </dgm:pt>
    <dgm:pt modelId="{F3E14A17-677D-4D2F-AF8B-3A032DA8164E}" type="pres">
      <dgm:prSet presAssocID="{7B0AF317-C4E8-4A6F-90D9-C073B01B48F1}" presName="hierRoot1" presStyleCnt="0">
        <dgm:presLayoutVars>
          <dgm:hierBranch val="init"/>
        </dgm:presLayoutVars>
      </dgm:prSet>
      <dgm:spPr/>
    </dgm:pt>
    <dgm:pt modelId="{20EC2C9D-2D89-4362-A380-1403E02B93A3}" type="pres">
      <dgm:prSet presAssocID="{7B0AF317-C4E8-4A6F-90D9-C073B01B48F1}" presName="rootComposite1" presStyleCnt="0"/>
      <dgm:spPr/>
    </dgm:pt>
    <dgm:pt modelId="{DFA3B513-29B7-4404-BAD5-8158752967C6}" type="pres">
      <dgm:prSet presAssocID="{7B0AF317-C4E8-4A6F-90D9-C073B01B48F1}" presName="rootText1" presStyleLbl="node0" presStyleIdx="0" presStyleCnt="1" custScaleX="206209" custScaleY="30680">
        <dgm:presLayoutVars>
          <dgm:chPref val="3"/>
        </dgm:presLayoutVars>
      </dgm:prSet>
      <dgm:spPr/>
      <dgm:t>
        <a:bodyPr/>
        <a:lstStyle/>
        <a:p>
          <a:endParaRPr lang="en-IN"/>
        </a:p>
      </dgm:t>
    </dgm:pt>
    <dgm:pt modelId="{82E542D0-1662-412D-8485-34BE3953EA13}" type="pres">
      <dgm:prSet presAssocID="{7B0AF317-C4E8-4A6F-90D9-C073B01B48F1}" presName="rootConnector1" presStyleLbl="node1" presStyleIdx="0" presStyleCnt="0"/>
      <dgm:spPr/>
      <dgm:t>
        <a:bodyPr/>
        <a:lstStyle/>
        <a:p>
          <a:endParaRPr lang="en-IN"/>
        </a:p>
      </dgm:t>
    </dgm:pt>
    <dgm:pt modelId="{EBDF13F3-711A-4DBD-BEC9-34F8A3A1AB32}" type="pres">
      <dgm:prSet presAssocID="{7B0AF317-C4E8-4A6F-90D9-C073B01B48F1}" presName="hierChild2" presStyleCnt="0"/>
      <dgm:spPr/>
    </dgm:pt>
    <dgm:pt modelId="{8BBF210A-ED1E-4983-896E-6D3E41E90E7B}" type="pres">
      <dgm:prSet presAssocID="{F88954E7-919D-4039-9169-E222A55F8DC7}" presName="Name37" presStyleLbl="parChTrans1D2" presStyleIdx="0" presStyleCnt="2"/>
      <dgm:spPr/>
      <dgm:t>
        <a:bodyPr/>
        <a:lstStyle/>
        <a:p>
          <a:endParaRPr lang="en-IN"/>
        </a:p>
      </dgm:t>
    </dgm:pt>
    <dgm:pt modelId="{B3CF5995-EC5A-4EBE-94E9-2FDF4CD913AA}" type="pres">
      <dgm:prSet presAssocID="{019DD9CA-3952-4BC2-B51E-C1232B1139B7}" presName="hierRoot2" presStyleCnt="0">
        <dgm:presLayoutVars>
          <dgm:hierBranch val="init"/>
        </dgm:presLayoutVars>
      </dgm:prSet>
      <dgm:spPr/>
    </dgm:pt>
    <dgm:pt modelId="{D2369F8A-6C64-4EB9-AAA7-4EAD3CB5C03E}" type="pres">
      <dgm:prSet presAssocID="{019DD9CA-3952-4BC2-B51E-C1232B1139B7}" presName="rootComposite" presStyleCnt="0"/>
      <dgm:spPr/>
    </dgm:pt>
    <dgm:pt modelId="{6AF6E814-DAAA-4EE9-B647-B566CCE11BF8}" type="pres">
      <dgm:prSet presAssocID="{019DD9CA-3952-4BC2-B51E-C1232B1139B7}" presName="rootText" presStyleLbl="node2" presStyleIdx="0" presStyleCnt="2" custScaleY="44738">
        <dgm:presLayoutVars>
          <dgm:chPref val="3"/>
        </dgm:presLayoutVars>
      </dgm:prSet>
      <dgm:spPr/>
      <dgm:t>
        <a:bodyPr/>
        <a:lstStyle/>
        <a:p>
          <a:endParaRPr lang="en-IN"/>
        </a:p>
      </dgm:t>
    </dgm:pt>
    <dgm:pt modelId="{73848981-3652-4EEE-A6CC-5E12A98CCE89}" type="pres">
      <dgm:prSet presAssocID="{019DD9CA-3952-4BC2-B51E-C1232B1139B7}" presName="rootConnector" presStyleLbl="node2" presStyleIdx="0" presStyleCnt="2"/>
      <dgm:spPr/>
      <dgm:t>
        <a:bodyPr/>
        <a:lstStyle/>
        <a:p>
          <a:endParaRPr lang="en-IN"/>
        </a:p>
      </dgm:t>
    </dgm:pt>
    <dgm:pt modelId="{27F2DA8A-A349-4735-948F-E15382615989}" type="pres">
      <dgm:prSet presAssocID="{019DD9CA-3952-4BC2-B51E-C1232B1139B7}" presName="hierChild4" presStyleCnt="0"/>
      <dgm:spPr/>
    </dgm:pt>
    <dgm:pt modelId="{E06ABEA0-EED8-4BE9-A30B-33F18C297D3B}" type="pres">
      <dgm:prSet presAssocID="{019DD9CA-3952-4BC2-B51E-C1232B1139B7}" presName="hierChild5" presStyleCnt="0"/>
      <dgm:spPr/>
    </dgm:pt>
    <dgm:pt modelId="{92797466-2CB5-4505-B219-1D006363D1E2}" type="pres">
      <dgm:prSet presAssocID="{68DDF228-47F5-4ACE-858B-24E9D47EC827}" presName="Name37" presStyleLbl="parChTrans1D2" presStyleIdx="1" presStyleCnt="2"/>
      <dgm:spPr/>
      <dgm:t>
        <a:bodyPr/>
        <a:lstStyle/>
        <a:p>
          <a:endParaRPr lang="en-IN"/>
        </a:p>
      </dgm:t>
    </dgm:pt>
    <dgm:pt modelId="{C460F879-8B60-415A-8E5A-ED818EE96181}" type="pres">
      <dgm:prSet presAssocID="{67D7F482-8488-4C87-B867-BB5EFC6BB510}" presName="hierRoot2" presStyleCnt="0">
        <dgm:presLayoutVars>
          <dgm:hierBranch val="init"/>
        </dgm:presLayoutVars>
      </dgm:prSet>
      <dgm:spPr/>
    </dgm:pt>
    <dgm:pt modelId="{4A96310D-3D8E-41A4-A2E5-DD02FA48E506}" type="pres">
      <dgm:prSet presAssocID="{67D7F482-8488-4C87-B867-BB5EFC6BB510}" presName="rootComposite" presStyleCnt="0"/>
      <dgm:spPr/>
    </dgm:pt>
    <dgm:pt modelId="{8F320924-E320-4CB4-820B-B1502C4E46A7}" type="pres">
      <dgm:prSet presAssocID="{67D7F482-8488-4C87-B867-BB5EFC6BB510}" presName="rootText" presStyleLbl="node2" presStyleIdx="1" presStyleCnt="2" custScaleY="53535">
        <dgm:presLayoutVars>
          <dgm:chPref val="3"/>
        </dgm:presLayoutVars>
      </dgm:prSet>
      <dgm:spPr/>
      <dgm:t>
        <a:bodyPr/>
        <a:lstStyle/>
        <a:p>
          <a:endParaRPr lang="en-IN"/>
        </a:p>
      </dgm:t>
    </dgm:pt>
    <dgm:pt modelId="{930ACA3E-587C-4B6A-B9D1-48B195DA760D}" type="pres">
      <dgm:prSet presAssocID="{67D7F482-8488-4C87-B867-BB5EFC6BB510}" presName="rootConnector" presStyleLbl="node2" presStyleIdx="1" presStyleCnt="2"/>
      <dgm:spPr/>
      <dgm:t>
        <a:bodyPr/>
        <a:lstStyle/>
        <a:p>
          <a:endParaRPr lang="en-IN"/>
        </a:p>
      </dgm:t>
    </dgm:pt>
    <dgm:pt modelId="{84D3D8EA-E4D9-4926-AE9C-9156C6D0A9CF}" type="pres">
      <dgm:prSet presAssocID="{67D7F482-8488-4C87-B867-BB5EFC6BB510}" presName="hierChild4" presStyleCnt="0"/>
      <dgm:spPr/>
    </dgm:pt>
    <dgm:pt modelId="{631776D3-A0DA-4181-8BEA-645D3C18C160}" type="pres">
      <dgm:prSet presAssocID="{67D7F482-8488-4C87-B867-BB5EFC6BB510}" presName="hierChild5" presStyleCnt="0"/>
      <dgm:spPr/>
    </dgm:pt>
    <dgm:pt modelId="{63F6F44A-5850-4678-9084-F8A3F546DD2B}" type="pres">
      <dgm:prSet presAssocID="{7B0AF317-C4E8-4A6F-90D9-C073B01B48F1}" presName="hierChild3" presStyleCnt="0"/>
      <dgm:spPr/>
    </dgm:pt>
  </dgm:ptLst>
  <dgm:cxnLst>
    <dgm:cxn modelId="{9EBDE76E-F8EE-41D0-9A8E-143E3305DBD0}" type="presOf" srcId="{67D7F482-8488-4C87-B867-BB5EFC6BB510}" destId="{8F320924-E320-4CB4-820B-B1502C4E46A7}" srcOrd="0" destOrd="0" presId="urn:microsoft.com/office/officeart/2005/8/layout/orgChart1"/>
    <dgm:cxn modelId="{DBC67A02-E0EC-42E7-885E-BAE632222ED5}" type="presOf" srcId="{7B0AF317-C4E8-4A6F-90D9-C073B01B48F1}" destId="{82E542D0-1662-412D-8485-34BE3953EA13}" srcOrd="1" destOrd="0" presId="urn:microsoft.com/office/officeart/2005/8/layout/orgChart1"/>
    <dgm:cxn modelId="{BF62F7AB-D977-49A7-A15B-17E939857B93}" srcId="{66BE7964-CEE2-4154-889A-E3C3173CABF7}" destId="{7B0AF317-C4E8-4A6F-90D9-C073B01B48F1}" srcOrd="0" destOrd="0" parTransId="{3B5A1B7E-3B9D-40DC-99EE-687996031CB7}" sibTransId="{B7654333-B8E7-48BB-A51F-CC342140117A}"/>
    <dgm:cxn modelId="{BC22ECDC-7516-49D0-BD7E-449D383AA8F4}" type="presOf" srcId="{7B0AF317-C4E8-4A6F-90D9-C073B01B48F1}" destId="{DFA3B513-29B7-4404-BAD5-8158752967C6}" srcOrd="0" destOrd="0" presId="urn:microsoft.com/office/officeart/2005/8/layout/orgChart1"/>
    <dgm:cxn modelId="{95B2B1CF-AEFB-47C6-98E9-1B1FFAA1F094}" type="presOf" srcId="{68DDF228-47F5-4ACE-858B-24E9D47EC827}" destId="{92797466-2CB5-4505-B219-1D006363D1E2}" srcOrd="0" destOrd="0" presId="urn:microsoft.com/office/officeart/2005/8/layout/orgChart1"/>
    <dgm:cxn modelId="{7E6C577C-9259-460D-866E-0BFB6BCE3213}" type="presOf" srcId="{019DD9CA-3952-4BC2-B51E-C1232B1139B7}" destId="{6AF6E814-DAAA-4EE9-B647-B566CCE11BF8}" srcOrd="0" destOrd="0" presId="urn:microsoft.com/office/officeart/2005/8/layout/orgChart1"/>
    <dgm:cxn modelId="{1742DD7B-EDB3-4E47-ABE9-1EF728B95016}" srcId="{7B0AF317-C4E8-4A6F-90D9-C073B01B48F1}" destId="{67D7F482-8488-4C87-B867-BB5EFC6BB510}" srcOrd="1" destOrd="0" parTransId="{68DDF228-47F5-4ACE-858B-24E9D47EC827}" sibTransId="{6AC4E5CA-241A-4DBC-8893-66DFC29BFB5D}"/>
    <dgm:cxn modelId="{E6C5B53C-A331-4414-9041-59E525CE4F39}" type="presOf" srcId="{66BE7964-CEE2-4154-889A-E3C3173CABF7}" destId="{51232663-C70B-447A-9B89-A8F8B294B26A}" srcOrd="0" destOrd="0" presId="urn:microsoft.com/office/officeart/2005/8/layout/orgChart1"/>
    <dgm:cxn modelId="{AF9E3148-E7B7-48D5-9DCB-3F62ACCF59ED}" type="presOf" srcId="{019DD9CA-3952-4BC2-B51E-C1232B1139B7}" destId="{73848981-3652-4EEE-A6CC-5E12A98CCE89}" srcOrd="1" destOrd="0" presId="urn:microsoft.com/office/officeart/2005/8/layout/orgChart1"/>
    <dgm:cxn modelId="{16FEAAAD-3883-485E-83C8-5D12BB6ABA6C}" type="presOf" srcId="{67D7F482-8488-4C87-B867-BB5EFC6BB510}" destId="{930ACA3E-587C-4B6A-B9D1-48B195DA760D}" srcOrd="1" destOrd="0" presId="urn:microsoft.com/office/officeart/2005/8/layout/orgChart1"/>
    <dgm:cxn modelId="{62EC3067-2F6E-402B-9909-B739158B8220}" type="presOf" srcId="{F88954E7-919D-4039-9169-E222A55F8DC7}" destId="{8BBF210A-ED1E-4983-896E-6D3E41E90E7B}" srcOrd="0" destOrd="0" presId="urn:microsoft.com/office/officeart/2005/8/layout/orgChart1"/>
    <dgm:cxn modelId="{167430EB-0A2F-48BA-93B1-B6E84975F8E9}" srcId="{7B0AF317-C4E8-4A6F-90D9-C073B01B48F1}" destId="{019DD9CA-3952-4BC2-B51E-C1232B1139B7}" srcOrd="0" destOrd="0" parTransId="{F88954E7-919D-4039-9169-E222A55F8DC7}" sibTransId="{F548D2D5-5467-4F53-AB6E-6B6AC0AB5B30}"/>
    <dgm:cxn modelId="{81E45B0D-E843-4186-A090-9BF3F369B9E3}" type="presParOf" srcId="{51232663-C70B-447A-9B89-A8F8B294B26A}" destId="{F3E14A17-677D-4D2F-AF8B-3A032DA8164E}" srcOrd="0" destOrd="0" presId="urn:microsoft.com/office/officeart/2005/8/layout/orgChart1"/>
    <dgm:cxn modelId="{DD2C60DC-A14F-4D07-957D-F7AEB9DF52CF}" type="presParOf" srcId="{F3E14A17-677D-4D2F-AF8B-3A032DA8164E}" destId="{20EC2C9D-2D89-4362-A380-1403E02B93A3}" srcOrd="0" destOrd="0" presId="urn:microsoft.com/office/officeart/2005/8/layout/orgChart1"/>
    <dgm:cxn modelId="{8C83CAE4-BF25-4997-9970-C933EF6A8D9A}" type="presParOf" srcId="{20EC2C9D-2D89-4362-A380-1403E02B93A3}" destId="{DFA3B513-29B7-4404-BAD5-8158752967C6}" srcOrd="0" destOrd="0" presId="urn:microsoft.com/office/officeart/2005/8/layout/orgChart1"/>
    <dgm:cxn modelId="{3BEB5067-83DC-42B8-B3B8-7D985DA295DE}" type="presParOf" srcId="{20EC2C9D-2D89-4362-A380-1403E02B93A3}" destId="{82E542D0-1662-412D-8485-34BE3953EA13}" srcOrd="1" destOrd="0" presId="urn:microsoft.com/office/officeart/2005/8/layout/orgChart1"/>
    <dgm:cxn modelId="{4690C61E-0C39-4257-A495-DD1F251BCED2}" type="presParOf" srcId="{F3E14A17-677D-4D2F-AF8B-3A032DA8164E}" destId="{EBDF13F3-711A-4DBD-BEC9-34F8A3A1AB32}" srcOrd="1" destOrd="0" presId="urn:microsoft.com/office/officeart/2005/8/layout/orgChart1"/>
    <dgm:cxn modelId="{CC7D5140-B091-4129-BF8D-5003F900A241}" type="presParOf" srcId="{EBDF13F3-711A-4DBD-BEC9-34F8A3A1AB32}" destId="{8BBF210A-ED1E-4983-896E-6D3E41E90E7B}" srcOrd="0" destOrd="0" presId="urn:microsoft.com/office/officeart/2005/8/layout/orgChart1"/>
    <dgm:cxn modelId="{BEF0D2ED-EE6E-408E-93A5-EFCB7E3637E7}" type="presParOf" srcId="{EBDF13F3-711A-4DBD-BEC9-34F8A3A1AB32}" destId="{B3CF5995-EC5A-4EBE-94E9-2FDF4CD913AA}" srcOrd="1" destOrd="0" presId="urn:microsoft.com/office/officeart/2005/8/layout/orgChart1"/>
    <dgm:cxn modelId="{8E3AE414-F079-4337-BBAD-18A9E84B8CDB}" type="presParOf" srcId="{B3CF5995-EC5A-4EBE-94E9-2FDF4CD913AA}" destId="{D2369F8A-6C64-4EB9-AAA7-4EAD3CB5C03E}" srcOrd="0" destOrd="0" presId="urn:microsoft.com/office/officeart/2005/8/layout/orgChart1"/>
    <dgm:cxn modelId="{AED2DCD4-DE71-4651-A1DC-F68643730ED4}" type="presParOf" srcId="{D2369F8A-6C64-4EB9-AAA7-4EAD3CB5C03E}" destId="{6AF6E814-DAAA-4EE9-B647-B566CCE11BF8}" srcOrd="0" destOrd="0" presId="urn:microsoft.com/office/officeart/2005/8/layout/orgChart1"/>
    <dgm:cxn modelId="{83828B31-C3A1-4304-87A5-1856403E3BAC}" type="presParOf" srcId="{D2369F8A-6C64-4EB9-AAA7-4EAD3CB5C03E}" destId="{73848981-3652-4EEE-A6CC-5E12A98CCE89}" srcOrd="1" destOrd="0" presId="urn:microsoft.com/office/officeart/2005/8/layout/orgChart1"/>
    <dgm:cxn modelId="{01F245E2-9000-4F61-9441-5F4DE4212F9C}" type="presParOf" srcId="{B3CF5995-EC5A-4EBE-94E9-2FDF4CD913AA}" destId="{27F2DA8A-A349-4735-948F-E15382615989}" srcOrd="1" destOrd="0" presId="urn:microsoft.com/office/officeart/2005/8/layout/orgChart1"/>
    <dgm:cxn modelId="{F7AFB031-5D73-435E-836E-A0AB4F2B76D1}" type="presParOf" srcId="{B3CF5995-EC5A-4EBE-94E9-2FDF4CD913AA}" destId="{E06ABEA0-EED8-4BE9-A30B-33F18C297D3B}" srcOrd="2" destOrd="0" presId="urn:microsoft.com/office/officeart/2005/8/layout/orgChart1"/>
    <dgm:cxn modelId="{AE91816D-2B26-4490-AAA6-9C4A6F646F27}" type="presParOf" srcId="{EBDF13F3-711A-4DBD-BEC9-34F8A3A1AB32}" destId="{92797466-2CB5-4505-B219-1D006363D1E2}" srcOrd="2" destOrd="0" presId="urn:microsoft.com/office/officeart/2005/8/layout/orgChart1"/>
    <dgm:cxn modelId="{A5547FFD-0A54-435F-9952-BD61D745F298}" type="presParOf" srcId="{EBDF13F3-711A-4DBD-BEC9-34F8A3A1AB32}" destId="{C460F879-8B60-415A-8E5A-ED818EE96181}" srcOrd="3" destOrd="0" presId="urn:microsoft.com/office/officeart/2005/8/layout/orgChart1"/>
    <dgm:cxn modelId="{A186FE8C-B8CC-40D7-A9EB-D992565A265E}" type="presParOf" srcId="{C460F879-8B60-415A-8E5A-ED818EE96181}" destId="{4A96310D-3D8E-41A4-A2E5-DD02FA48E506}" srcOrd="0" destOrd="0" presId="urn:microsoft.com/office/officeart/2005/8/layout/orgChart1"/>
    <dgm:cxn modelId="{43388461-C577-4715-AEA9-161892F3B23E}" type="presParOf" srcId="{4A96310D-3D8E-41A4-A2E5-DD02FA48E506}" destId="{8F320924-E320-4CB4-820B-B1502C4E46A7}" srcOrd="0" destOrd="0" presId="urn:microsoft.com/office/officeart/2005/8/layout/orgChart1"/>
    <dgm:cxn modelId="{6B4C778C-73DB-4CA0-A039-895A0E3C71D1}" type="presParOf" srcId="{4A96310D-3D8E-41A4-A2E5-DD02FA48E506}" destId="{930ACA3E-587C-4B6A-B9D1-48B195DA760D}" srcOrd="1" destOrd="0" presId="urn:microsoft.com/office/officeart/2005/8/layout/orgChart1"/>
    <dgm:cxn modelId="{1CAE4F21-60E4-4A86-BD24-A1EB917841F3}" type="presParOf" srcId="{C460F879-8B60-415A-8E5A-ED818EE96181}" destId="{84D3D8EA-E4D9-4926-AE9C-9156C6D0A9CF}" srcOrd="1" destOrd="0" presId="urn:microsoft.com/office/officeart/2005/8/layout/orgChart1"/>
    <dgm:cxn modelId="{399D3153-AFA0-46F4-9BE3-95FFFD52E5C3}" type="presParOf" srcId="{C460F879-8B60-415A-8E5A-ED818EE96181}" destId="{631776D3-A0DA-4181-8BEA-645D3C18C160}" srcOrd="2" destOrd="0" presId="urn:microsoft.com/office/officeart/2005/8/layout/orgChart1"/>
    <dgm:cxn modelId="{BEC67E0C-245F-469E-A668-5EC42278467A}" type="presParOf" srcId="{F3E14A17-677D-4D2F-AF8B-3A032DA8164E}" destId="{63F6F44A-5850-4678-9084-F8A3F546DD2B}"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402673-95CC-4341-AF94-6863433D06F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N"/>
        </a:p>
      </dgm:t>
    </dgm:pt>
    <dgm:pt modelId="{61388468-B679-47D8-B4B0-3FD6ED051D92}">
      <dgm:prSet phldrT="[Text]"/>
      <dgm:spPr/>
      <dgm:t>
        <a:bodyPr/>
        <a:lstStyle/>
        <a:p>
          <a:r>
            <a:rPr lang="en-US" dirty="0" smtClean="0"/>
            <a:t>RCA</a:t>
          </a:r>
          <a:endParaRPr lang="en-IN" dirty="0"/>
        </a:p>
      </dgm:t>
    </dgm:pt>
    <dgm:pt modelId="{F48552CE-FC65-4F8E-A1B0-5ACCDC502DFB}" type="parTrans" cxnId="{02860611-FEC2-49B0-B5CF-430F69C49C47}">
      <dgm:prSet/>
      <dgm:spPr/>
      <dgm:t>
        <a:bodyPr/>
        <a:lstStyle/>
        <a:p>
          <a:endParaRPr lang="en-IN"/>
        </a:p>
      </dgm:t>
    </dgm:pt>
    <dgm:pt modelId="{21D231CC-FB24-4AFF-AFFC-1040AFE3F65D}" type="sibTrans" cxnId="{02860611-FEC2-49B0-B5CF-430F69C49C47}">
      <dgm:prSet/>
      <dgm:spPr/>
      <dgm:t>
        <a:bodyPr/>
        <a:lstStyle/>
        <a:p>
          <a:endParaRPr lang="en-IN"/>
        </a:p>
      </dgm:t>
    </dgm:pt>
    <dgm:pt modelId="{C7DB0810-5FDE-4909-B331-1CCB755963A1}">
      <dgm:prSet phldrT="[Text]" custT="1"/>
      <dgm:spPr/>
      <dgm:t>
        <a:bodyPr/>
        <a:lstStyle/>
        <a:p>
          <a:r>
            <a:rPr lang="en-US" sz="1600" dirty="0" err="1" smtClean="0"/>
            <a:t>Atrial</a:t>
          </a:r>
          <a:r>
            <a:rPr lang="en-US" sz="1600" dirty="0" smtClean="0"/>
            <a:t> br.</a:t>
          </a:r>
          <a:r>
            <a:rPr lang="en-US" sz="1600" dirty="0" smtClean="0">
              <a:sym typeface="Wingdings" pitchFamily="2" charset="2"/>
            </a:rPr>
            <a:t> </a:t>
          </a:r>
          <a:r>
            <a:rPr lang="en-US" sz="1600" dirty="0" err="1" smtClean="0">
              <a:sym typeface="Wingdings" pitchFamily="2" charset="2"/>
            </a:rPr>
            <a:t>Sinoatrial</a:t>
          </a:r>
          <a:r>
            <a:rPr lang="en-US" sz="1600" dirty="0" smtClean="0">
              <a:sym typeface="Wingdings" pitchFamily="2" charset="2"/>
            </a:rPr>
            <a:t> nodal br.</a:t>
          </a:r>
          <a:endParaRPr lang="en-IN" sz="1600" dirty="0"/>
        </a:p>
      </dgm:t>
    </dgm:pt>
    <dgm:pt modelId="{FD9FB990-630C-45D6-8831-61C7835C6EFE}" type="parTrans" cxnId="{8A718ADD-3967-48C7-B079-5E48600A5F8C}">
      <dgm:prSet/>
      <dgm:spPr/>
      <dgm:t>
        <a:bodyPr/>
        <a:lstStyle/>
        <a:p>
          <a:endParaRPr lang="en-IN"/>
        </a:p>
      </dgm:t>
    </dgm:pt>
    <dgm:pt modelId="{B6CFCA27-8B0C-4C6A-9430-98225C043688}" type="sibTrans" cxnId="{8A718ADD-3967-48C7-B079-5E48600A5F8C}">
      <dgm:prSet/>
      <dgm:spPr/>
      <dgm:t>
        <a:bodyPr/>
        <a:lstStyle/>
        <a:p>
          <a:endParaRPr lang="en-IN"/>
        </a:p>
      </dgm:t>
    </dgm:pt>
    <dgm:pt modelId="{2018C630-F504-400E-A053-89EEBC320A67}">
      <dgm:prSet phldrT="[Text]"/>
      <dgm:spPr/>
      <dgm:t>
        <a:bodyPr/>
        <a:lstStyle/>
        <a:p>
          <a:r>
            <a:rPr lang="en-US" dirty="0" smtClean="0"/>
            <a:t>LCA(</a:t>
          </a:r>
          <a:r>
            <a:rPr lang="en-US" dirty="0" err="1" smtClean="0"/>
            <a:t>Lt.main</a:t>
          </a:r>
          <a:r>
            <a:rPr lang="en-US" dirty="0" smtClean="0"/>
            <a:t>)</a:t>
          </a:r>
          <a:endParaRPr lang="en-IN" dirty="0"/>
        </a:p>
      </dgm:t>
    </dgm:pt>
    <dgm:pt modelId="{B8A9DEC6-9C00-42CA-8F01-5ED991656216}" type="parTrans" cxnId="{6D88C7D1-7318-43F6-A395-737E4D7CAAA6}">
      <dgm:prSet/>
      <dgm:spPr/>
      <dgm:t>
        <a:bodyPr/>
        <a:lstStyle/>
        <a:p>
          <a:endParaRPr lang="en-IN"/>
        </a:p>
      </dgm:t>
    </dgm:pt>
    <dgm:pt modelId="{405F6D50-EBAA-43D8-A89D-3DE9D9D5C979}" type="sibTrans" cxnId="{6D88C7D1-7318-43F6-A395-737E4D7CAAA6}">
      <dgm:prSet/>
      <dgm:spPr/>
      <dgm:t>
        <a:bodyPr/>
        <a:lstStyle/>
        <a:p>
          <a:endParaRPr lang="en-IN"/>
        </a:p>
      </dgm:t>
    </dgm:pt>
    <dgm:pt modelId="{88091B37-7EB8-4C1D-896E-F742ABF11016}">
      <dgm:prSet custT="1"/>
      <dgm:spPr/>
      <dgm:t>
        <a:bodyPr/>
        <a:lstStyle/>
        <a:p>
          <a:r>
            <a:rPr lang="en-US" sz="1600" dirty="0" smtClean="0"/>
            <a:t>Ant. </a:t>
          </a:r>
          <a:r>
            <a:rPr lang="en-US" sz="1600" dirty="0" err="1" smtClean="0"/>
            <a:t>Interventricular</a:t>
          </a:r>
          <a:r>
            <a:rPr lang="en-US" sz="1600" dirty="0" smtClean="0"/>
            <a:t> br.(LAD)</a:t>
          </a:r>
          <a:r>
            <a:rPr lang="en-US" sz="1600" dirty="0" smtClean="0">
              <a:sym typeface="Wingdings" pitchFamily="2" charset="2"/>
            </a:rPr>
            <a:t> 1/2 diagonal br.</a:t>
          </a:r>
          <a:endParaRPr lang="en-IN" sz="1600" dirty="0"/>
        </a:p>
      </dgm:t>
    </dgm:pt>
    <dgm:pt modelId="{99FA6FB4-9C78-4DFF-AA82-D68AC7578769}" type="parTrans" cxnId="{0AFD5BF2-90E9-4CA5-94BC-6735F7A265CA}">
      <dgm:prSet/>
      <dgm:spPr/>
      <dgm:t>
        <a:bodyPr/>
        <a:lstStyle/>
        <a:p>
          <a:endParaRPr lang="en-IN"/>
        </a:p>
      </dgm:t>
    </dgm:pt>
    <dgm:pt modelId="{E43BF660-B9B0-4BE1-A631-AE1FFB8BEF57}" type="sibTrans" cxnId="{0AFD5BF2-90E9-4CA5-94BC-6735F7A265CA}">
      <dgm:prSet/>
      <dgm:spPr/>
      <dgm:t>
        <a:bodyPr/>
        <a:lstStyle/>
        <a:p>
          <a:endParaRPr lang="en-IN"/>
        </a:p>
      </dgm:t>
    </dgm:pt>
    <dgm:pt modelId="{EB89CE9F-9A38-45A9-A504-D6C17966EE8F}">
      <dgm:prSet custT="1"/>
      <dgm:spPr/>
      <dgm:t>
        <a:bodyPr/>
        <a:lstStyle/>
        <a:p>
          <a:r>
            <a:rPr lang="en-US" sz="1600" dirty="0" smtClean="0"/>
            <a:t>Rt. Marginal br.</a:t>
          </a:r>
          <a:endParaRPr lang="en-IN" sz="1600" dirty="0"/>
        </a:p>
      </dgm:t>
    </dgm:pt>
    <dgm:pt modelId="{63323264-54ED-4C8A-85AD-D0127D061297}" type="parTrans" cxnId="{5ACD2F9D-26A1-40B9-8C8C-83997234339A}">
      <dgm:prSet/>
      <dgm:spPr/>
      <dgm:t>
        <a:bodyPr/>
        <a:lstStyle/>
        <a:p>
          <a:endParaRPr lang="en-IN"/>
        </a:p>
      </dgm:t>
    </dgm:pt>
    <dgm:pt modelId="{26546598-4831-4A53-98FD-D45C2D7D938B}" type="sibTrans" cxnId="{5ACD2F9D-26A1-40B9-8C8C-83997234339A}">
      <dgm:prSet/>
      <dgm:spPr/>
      <dgm:t>
        <a:bodyPr/>
        <a:lstStyle/>
        <a:p>
          <a:endParaRPr lang="en-IN"/>
        </a:p>
      </dgm:t>
    </dgm:pt>
    <dgm:pt modelId="{000FC63C-D46B-4517-8762-9779593AF4F1}">
      <dgm:prSet custT="1"/>
      <dgm:spPr/>
      <dgm:t>
        <a:bodyPr/>
        <a:lstStyle/>
        <a:p>
          <a:r>
            <a:rPr lang="en-US" sz="1600" dirty="0" smtClean="0"/>
            <a:t>Post. </a:t>
          </a:r>
          <a:r>
            <a:rPr lang="en-US" sz="1600" dirty="0" err="1" smtClean="0"/>
            <a:t>Interventricular</a:t>
          </a:r>
          <a:r>
            <a:rPr lang="en-US" sz="1600" dirty="0" smtClean="0"/>
            <a:t> br.(PDA)</a:t>
          </a:r>
          <a:endParaRPr lang="en-IN" sz="1600" dirty="0"/>
        </a:p>
      </dgm:t>
    </dgm:pt>
    <dgm:pt modelId="{6CD8A08C-A10E-4B0D-9B38-2160989231EF}" type="parTrans" cxnId="{37D05516-7C0D-4A62-B7F7-5019D11D4546}">
      <dgm:prSet/>
      <dgm:spPr/>
      <dgm:t>
        <a:bodyPr/>
        <a:lstStyle/>
        <a:p>
          <a:endParaRPr lang="en-IN"/>
        </a:p>
      </dgm:t>
    </dgm:pt>
    <dgm:pt modelId="{92033A2B-38AA-4CC9-BE62-A121CCE9721D}" type="sibTrans" cxnId="{37D05516-7C0D-4A62-B7F7-5019D11D4546}">
      <dgm:prSet/>
      <dgm:spPr/>
      <dgm:t>
        <a:bodyPr/>
        <a:lstStyle/>
        <a:p>
          <a:endParaRPr lang="en-IN"/>
        </a:p>
      </dgm:t>
    </dgm:pt>
    <dgm:pt modelId="{CB98FA2C-FB1D-43BD-A1B2-B1FD52080A2D}">
      <dgm:prSet custT="1"/>
      <dgm:spPr/>
      <dgm:t>
        <a:bodyPr/>
        <a:lstStyle/>
        <a:p>
          <a:r>
            <a:rPr lang="en-IN" sz="1600" dirty="0" smtClean="0"/>
            <a:t>Circumflex </a:t>
          </a:r>
          <a:r>
            <a:rPr lang="en-IN" sz="1600" dirty="0" err="1" smtClean="0"/>
            <a:t>br.</a:t>
          </a:r>
          <a:r>
            <a:rPr lang="en-IN" sz="1600" dirty="0" err="1" smtClean="0">
              <a:sym typeface="Wingdings" pitchFamily="2" charset="2"/>
            </a:rPr>
            <a:t>lt.marginal</a:t>
          </a:r>
          <a:r>
            <a:rPr lang="en-IN" sz="1600" dirty="0" smtClean="0">
              <a:sym typeface="Wingdings" pitchFamily="2" charset="2"/>
            </a:rPr>
            <a:t> artery</a:t>
          </a:r>
          <a:r>
            <a:rPr lang="en-IN" sz="1600" dirty="0" smtClean="0"/>
            <a:t> </a:t>
          </a:r>
          <a:endParaRPr lang="en-IN" sz="1600" dirty="0"/>
        </a:p>
      </dgm:t>
    </dgm:pt>
    <dgm:pt modelId="{3437594B-E47F-4A58-ACF6-F1C2149D93BF}" type="parTrans" cxnId="{4F95C3F7-62E6-48BC-9FF0-CF534ECD112D}">
      <dgm:prSet/>
      <dgm:spPr/>
      <dgm:t>
        <a:bodyPr/>
        <a:lstStyle/>
        <a:p>
          <a:endParaRPr lang="en-IN"/>
        </a:p>
      </dgm:t>
    </dgm:pt>
    <dgm:pt modelId="{83F3DB76-57EF-42E1-8957-E24EDBF293A5}" type="sibTrans" cxnId="{4F95C3F7-62E6-48BC-9FF0-CF534ECD112D}">
      <dgm:prSet/>
      <dgm:spPr/>
      <dgm:t>
        <a:bodyPr/>
        <a:lstStyle/>
        <a:p>
          <a:endParaRPr lang="en-IN"/>
        </a:p>
      </dgm:t>
    </dgm:pt>
    <dgm:pt modelId="{02116844-9870-45D1-996F-5AE9E5F5EE4E}">
      <dgm:prSet custT="1"/>
      <dgm:spPr/>
      <dgm:t>
        <a:bodyPr/>
        <a:lstStyle/>
        <a:p>
          <a:pPr algn="l"/>
          <a:r>
            <a:rPr lang="en-IN" sz="1600" dirty="0" smtClean="0"/>
            <a:t>Supplies the RA and RV, SA &amp; AN nodes, the </a:t>
          </a:r>
          <a:r>
            <a:rPr lang="en-IN" sz="1600" dirty="0" err="1" smtClean="0"/>
            <a:t>interatrial</a:t>
          </a:r>
          <a:r>
            <a:rPr lang="en-IN" sz="1600" dirty="0" smtClean="0"/>
            <a:t> septum, a portion of the LA, the </a:t>
          </a:r>
          <a:r>
            <a:rPr lang="en-IN" sz="1600" dirty="0" err="1" smtClean="0"/>
            <a:t>posteroinferior</a:t>
          </a:r>
          <a:r>
            <a:rPr lang="en-IN" sz="1600" dirty="0" smtClean="0"/>
            <a:t> one-third of the </a:t>
          </a:r>
          <a:r>
            <a:rPr lang="en-IN" sz="1600" dirty="0" err="1" smtClean="0"/>
            <a:t>interventricular</a:t>
          </a:r>
          <a:r>
            <a:rPr lang="en-IN" sz="1600" dirty="0" smtClean="0"/>
            <a:t> septum, and a portion of the posterior part of the LV</a:t>
          </a:r>
          <a:endParaRPr lang="en-IN" sz="1600" dirty="0"/>
        </a:p>
      </dgm:t>
    </dgm:pt>
    <dgm:pt modelId="{DC6F7350-ACA5-4DF0-B81A-7C581DDF1B1E}" type="parTrans" cxnId="{58E2D5B1-07D1-4496-8E10-F8ADF271E181}">
      <dgm:prSet/>
      <dgm:spPr/>
      <dgm:t>
        <a:bodyPr/>
        <a:lstStyle/>
        <a:p>
          <a:endParaRPr lang="en-IN"/>
        </a:p>
      </dgm:t>
    </dgm:pt>
    <dgm:pt modelId="{40E86986-EE8D-4C4D-A5FD-F3387F412CE5}" type="sibTrans" cxnId="{58E2D5B1-07D1-4496-8E10-F8ADF271E181}">
      <dgm:prSet/>
      <dgm:spPr/>
      <dgm:t>
        <a:bodyPr/>
        <a:lstStyle/>
        <a:p>
          <a:endParaRPr lang="en-IN"/>
        </a:p>
      </dgm:t>
    </dgm:pt>
    <dgm:pt modelId="{AB7D055E-30FC-4500-BA9F-413601CEBF22}">
      <dgm:prSet custT="1"/>
      <dgm:spPr/>
      <dgm:t>
        <a:bodyPr/>
        <a:lstStyle/>
        <a:p>
          <a:pPr algn="l"/>
          <a:r>
            <a:rPr lang="en-IN" sz="1600" dirty="0" smtClean="0"/>
            <a:t>Supply most of the LA and LV , and most of the </a:t>
          </a:r>
          <a:r>
            <a:rPr lang="en-IN" sz="1600" dirty="0" err="1" smtClean="0"/>
            <a:t>interventricular</a:t>
          </a:r>
          <a:r>
            <a:rPr lang="en-IN" sz="1600" dirty="0" smtClean="0"/>
            <a:t> septum, including the </a:t>
          </a:r>
          <a:r>
            <a:rPr lang="en-IN" sz="1600" dirty="0" err="1" smtClean="0"/>
            <a:t>atrioventricular</a:t>
          </a:r>
          <a:r>
            <a:rPr lang="en-IN" sz="1600" dirty="0" smtClean="0"/>
            <a:t> bundle and its branches. </a:t>
          </a:r>
          <a:endParaRPr lang="en-IN" sz="1600" dirty="0"/>
        </a:p>
      </dgm:t>
    </dgm:pt>
    <dgm:pt modelId="{EF25B7AE-0803-4BB1-8FEE-1BB600ED209B}" type="parTrans" cxnId="{DCF5E844-FA1A-4B49-9307-04F2B693CB4B}">
      <dgm:prSet/>
      <dgm:spPr/>
      <dgm:t>
        <a:bodyPr/>
        <a:lstStyle/>
        <a:p>
          <a:endParaRPr lang="en-IN"/>
        </a:p>
      </dgm:t>
    </dgm:pt>
    <dgm:pt modelId="{F3E58F3F-2F47-4963-848B-BB8045F07F7A}" type="sibTrans" cxnId="{DCF5E844-FA1A-4B49-9307-04F2B693CB4B}">
      <dgm:prSet/>
      <dgm:spPr/>
      <dgm:t>
        <a:bodyPr/>
        <a:lstStyle/>
        <a:p>
          <a:endParaRPr lang="en-IN"/>
        </a:p>
      </dgm:t>
    </dgm:pt>
    <dgm:pt modelId="{8A14736B-45CE-4B12-B4B1-7A56D59056F4}" type="pres">
      <dgm:prSet presAssocID="{3E402673-95CC-4341-AF94-6863433D06F2}" presName="diagram" presStyleCnt="0">
        <dgm:presLayoutVars>
          <dgm:chPref val="1"/>
          <dgm:dir/>
          <dgm:animOne val="branch"/>
          <dgm:animLvl val="lvl"/>
          <dgm:resizeHandles/>
        </dgm:presLayoutVars>
      </dgm:prSet>
      <dgm:spPr/>
      <dgm:t>
        <a:bodyPr/>
        <a:lstStyle/>
        <a:p>
          <a:endParaRPr lang="en-IN"/>
        </a:p>
      </dgm:t>
    </dgm:pt>
    <dgm:pt modelId="{39DF7799-4AF4-45A1-AFF5-01C1FA0C11C8}" type="pres">
      <dgm:prSet presAssocID="{61388468-B679-47D8-B4B0-3FD6ED051D92}" presName="root" presStyleCnt="0"/>
      <dgm:spPr/>
    </dgm:pt>
    <dgm:pt modelId="{27B764DC-63DB-4383-A198-807C0E733FEC}" type="pres">
      <dgm:prSet presAssocID="{61388468-B679-47D8-B4B0-3FD6ED051D92}" presName="rootComposite" presStyleCnt="0"/>
      <dgm:spPr/>
    </dgm:pt>
    <dgm:pt modelId="{AF628E76-1691-40F9-A317-B3136AE1081F}" type="pres">
      <dgm:prSet presAssocID="{61388468-B679-47D8-B4B0-3FD6ED051D92}" presName="rootText" presStyleLbl="node1" presStyleIdx="0" presStyleCnt="2" custScaleX="224104" custLinFactNeighborX="-33068" custLinFactNeighborY="-2442"/>
      <dgm:spPr/>
      <dgm:t>
        <a:bodyPr/>
        <a:lstStyle/>
        <a:p>
          <a:endParaRPr lang="en-IN"/>
        </a:p>
      </dgm:t>
    </dgm:pt>
    <dgm:pt modelId="{5857AA7E-F509-413F-9243-BE389120644F}" type="pres">
      <dgm:prSet presAssocID="{61388468-B679-47D8-B4B0-3FD6ED051D92}" presName="rootConnector" presStyleLbl="node1" presStyleIdx="0" presStyleCnt="2"/>
      <dgm:spPr/>
      <dgm:t>
        <a:bodyPr/>
        <a:lstStyle/>
        <a:p>
          <a:endParaRPr lang="en-IN"/>
        </a:p>
      </dgm:t>
    </dgm:pt>
    <dgm:pt modelId="{37E9F9A6-A3E6-4E12-95DF-CCB292ABC8A5}" type="pres">
      <dgm:prSet presAssocID="{61388468-B679-47D8-B4B0-3FD6ED051D92}" presName="childShape" presStyleCnt="0"/>
      <dgm:spPr/>
    </dgm:pt>
    <dgm:pt modelId="{04303923-30D0-40C6-AB3C-8BCC4045E7D3}" type="pres">
      <dgm:prSet presAssocID="{FD9FB990-630C-45D6-8831-61C7835C6EFE}" presName="Name13" presStyleLbl="parChTrans1D2" presStyleIdx="0" presStyleCnt="7"/>
      <dgm:spPr/>
      <dgm:t>
        <a:bodyPr/>
        <a:lstStyle/>
        <a:p>
          <a:endParaRPr lang="en-IN"/>
        </a:p>
      </dgm:t>
    </dgm:pt>
    <dgm:pt modelId="{EA588A1D-8703-4FEC-B6B1-1F9C7597DF7A}" type="pres">
      <dgm:prSet presAssocID="{C7DB0810-5FDE-4909-B331-1CCB755963A1}" presName="childText" presStyleLbl="bgAcc1" presStyleIdx="0" presStyleCnt="7" custScaleX="280889" custScaleY="61233" custLinFactNeighborX="-16569" custLinFactNeighborY="10148">
        <dgm:presLayoutVars>
          <dgm:bulletEnabled val="1"/>
        </dgm:presLayoutVars>
      </dgm:prSet>
      <dgm:spPr/>
      <dgm:t>
        <a:bodyPr/>
        <a:lstStyle/>
        <a:p>
          <a:endParaRPr lang="en-IN"/>
        </a:p>
      </dgm:t>
    </dgm:pt>
    <dgm:pt modelId="{17EAC52E-1F94-4215-ACAF-219CA5F402B1}" type="pres">
      <dgm:prSet presAssocID="{63323264-54ED-4C8A-85AD-D0127D061297}" presName="Name13" presStyleLbl="parChTrans1D2" presStyleIdx="1" presStyleCnt="7"/>
      <dgm:spPr/>
      <dgm:t>
        <a:bodyPr/>
        <a:lstStyle/>
        <a:p>
          <a:endParaRPr lang="en-IN"/>
        </a:p>
      </dgm:t>
    </dgm:pt>
    <dgm:pt modelId="{22A59052-5E06-43DE-8FC0-59230927E010}" type="pres">
      <dgm:prSet presAssocID="{EB89CE9F-9A38-45A9-A504-D6C17966EE8F}" presName="childText" presStyleLbl="bgAcc1" presStyleIdx="1" presStyleCnt="7" custScaleX="241174" custScaleY="60439" custLinFactNeighborX="-16569" custLinFactNeighborY="19578">
        <dgm:presLayoutVars>
          <dgm:bulletEnabled val="1"/>
        </dgm:presLayoutVars>
      </dgm:prSet>
      <dgm:spPr/>
      <dgm:t>
        <a:bodyPr/>
        <a:lstStyle/>
        <a:p>
          <a:endParaRPr lang="en-IN"/>
        </a:p>
      </dgm:t>
    </dgm:pt>
    <dgm:pt modelId="{0A186421-8A26-4D52-9504-1AD0C93898A5}" type="pres">
      <dgm:prSet presAssocID="{6CD8A08C-A10E-4B0D-9B38-2160989231EF}" presName="Name13" presStyleLbl="parChTrans1D2" presStyleIdx="2" presStyleCnt="7"/>
      <dgm:spPr/>
      <dgm:t>
        <a:bodyPr/>
        <a:lstStyle/>
        <a:p>
          <a:endParaRPr lang="en-IN"/>
        </a:p>
      </dgm:t>
    </dgm:pt>
    <dgm:pt modelId="{9A23D857-124A-47B0-8466-BE381CB4E479}" type="pres">
      <dgm:prSet presAssocID="{000FC63C-D46B-4517-8762-9779593AF4F1}" presName="childText" presStyleLbl="bgAcc1" presStyleIdx="2" presStyleCnt="7" custScaleX="223552" custScaleY="84757" custLinFactNeighborX="-16569" custLinFactNeighborY="19173">
        <dgm:presLayoutVars>
          <dgm:bulletEnabled val="1"/>
        </dgm:presLayoutVars>
      </dgm:prSet>
      <dgm:spPr/>
      <dgm:t>
        <a:bodyPr/>
        <a:lstStyle/>
        <a:p>
          <a:endParaRPr lang="en-IN"/>
        </a:p>
      </dgm:t>
    </dgm:pt>
    <dgm:pt modelId="{ECA5CD11-1461-4A23-B3C8-F46572BCA9A7}" type="pres">
      <dgm:prSet presAssocID="{DC6F7350-ACA5-4DF0-B81A-7C581DDF1B1E}" presName="Name13" presStyleLbl="parChTrans1D2" presStyleIdx="3" presStyleCnt="7"/>
      <dgm:spPr/>
      <dgm:t>
        <a:bodyPr/>
        <a:lstStyle/>
        <a:p>
          <a:endParaRPr lang="en-IN"/>
        </a:p>
      </dgm:t>
    </dgm:pt>
    <dgm:pt modelId="{2D59007D-BB30-4E24-A98D-DCBD914ACC2C}" type="pres">
      <dgm:prSet presAssocID="{02116844-9870-45D1-996F-5AE9E5F5EE4E}" presName="childText" presStyleLbl="bgAcc1" presStyleIdx="3" presStyleCnt="7" custScaleX="295200" custScaleY="232901" custLinFactNeighborX="-16569" custLinFactNeighborY="44765">
        <dgm:presLayoutVars>
          <dgm:bulletEnabled val="1"/>
        </dgm:presLayoutVars>
      </dgm:prSet>
      <dgm:spPr/>
      <dgm:t>
        <a:bodyPr/>
        <a:lstStyle/>
        <a:p>
          <a:endParaRPr lang="en-IN"/>
        </a:p>
      </dgm:t>
    </dgm:pt>
    <dgm:pt modelId="{0D333222-F642-4552-B917-D7A5EDE837DF}" type="pres">
      <dgm:prSet presAssocID="{2018C630-F504-400E-A053-89EEBC320A67}" presName="root" presStyleCnt="0"/>
      <dgm:spPr/>
    </dgm:pt>
    <dgm:pt modelId="{FC7ED68A-9F0A-4026-9A8F-7AC06C4B58E4}" type="pres">
      <dgm:prSet presAssocID="{2018C630-F504-400E-A053-89EEBC320A67}" presName="rootComposite" presStyleCnt="0"/>
      <dgm:spPr/>
    </dgm:pt>
    <dgm:pt modelId="{AA2CA4B2-3495-4FD3-AA74-1E4A43237764}" type="pres">
      <dgm:prSet presAssocID="{2018C630-F504-400E-A053-89EEBC320A67}" presName="rootText" presStyleLbl="node1" presStyleIdx="1" presStyleCnt="2" custScaleX="214353" custLinFactNeighborX="-13894" custLinFactNeighborY="-506"/>
      <dgm:spPr/>
      <dgm:t>
        <a:bodyPr/>
        <a:lstStyle/>
        <a:p>
          <a:endParaRPr lang="en-IN"/>
        </a:p>
      </dgm:t>
    </dgm:pt>
    <dgm:pt modelId="{A918D9E1-ED93-4883-BCA2-7C305231D54E}" type="pres">
      <dgm:prSet presAssocID="{2018C630-F504-400E-A053-89EEBC320A67}" presName="rootConnector" presStyleLbl="node1" presStyleIdx="1" presStyleCnt="2"/>
      <dgm:spPr/>
      <dgm:t>
        <a:bodyPr/>
        <a:lstStyle/>
        <a:p>
          <a:endParaRPr lang="en-IN"/>
        </a:p>
      </dgm:t>
    </dgm:pt>
    <dgm:pt modelId="{18C96AF3-E803-47F2-B286-5BE01620F303}" type="pres">
      <dgm:prSet presAssocID="{2018C630-F504-400E-A053-89EEBC320A67}" presName="childShape" presStyleCnt="0"/>
      <dgm:spPr/>
    </dgm:pt>
    <dgm:pt modelId="{362E3751-B623-4B3E-98FD-D5CFEF51753D}" type="pres">
      <dgm:prSet presAssocID="{99FA6FB4-9C78-4DFF-AA82-D68AC7578769}" presName="Name13" presStyleLbl="parChTrans1D2" presStyleIdx="4" presStyleCnt="7"/>
      <dgm:spPr/>
      <dgm:t>
        <a:bodyPr/>
        <a:lstStyle/>
        <a:p>
          <a:endParaRPr lang="en-IN"/>
        </a:p>
      </dgm:t>
    </dgm:pt>
    <dgm:pt modelId="{E8265563-1705-4D60-A3F4-822627197FD8}" type="pres">
      <dgm:prSet presAssocID="{88091B37-7EB8-4C1D-896E-F742ABF11016}" presName="childText" presStyleLbl="bgAcc1" presStyleIdx="4" presStyleCnt="7" custScaleX="311279" custLinFactNeighborX="-20929" custLinFactNeighborY="6574">
        <dgm:presLayoutVars>
          <dgm:bulletEnabled val="1"/>
        </dgm:presLayoutVars>
      </dgm:prSet>
      <dgm:spPr/>
      <dgm:t>
        <a:bodyPr/>
        <a:lstStyle/>
        <a:p>
          <a:endParaRPr lang="en-IN"/>
        </a:p>
      </dgm:t>
    </dgm:pt>
    <dgm:pt modelId="{5B833107-8988-4167-A8E6-ECC5211EAAE3}" type="pres">
      <dgm:prSet presAssocID="{3437594B-E47F-4A58-ACF6-F1C2149D93BF}" presName="Name13" presStyleLbl="parChTrans1D2" presStyleIdx="5" presStyleCnt="7"/>
      <dgm:spPr/>
      <dgm:t>
        <a:bodyPr/>
        <a:lstStyle/>
        <a:p>
          <a:endParaRPr lang="en-IN"/>
        </a:p>
      </dgm:t>
    </dgm:pt>
    <dgm:pt modelId="{DC465F3B-7E4A-4942-8046-BBA151FC3A46}" type="pres">
      <dgm:prSet presAssocID="{CB98FA2C-FB1D-43BD-A1B2-B1FD52080A2D}" presName="childText" presStyleLbl="bgAcc1" presStyleIdx="5" presStyleCnt="7" custScaleX="223779" custLinFactNeighborX="-20929" custLinFactNeighborY="3494">
        <dgm:presLayoutVars>
          <dgm:bulletEnabled val="1"/>
        </dgm:presLayoutVars>
      </dgm:prSet>
      <dgm:spPr/>
      <dgm:t>
        <a:bodyPr/>
        <a:lstStyle/>
        <a:p>
          <a:endParaRPr lang="en-IN"/>
        </a:p>
      </dgm:t>
    </dgm:pt>
    <dgm:pt modelId="{38EB0B9A-9881-4C90-B8C8-21A691F4CDB6}" type="pres">
      <dgm:prSet presAssocID="{EF25B7AE-0803-4BB1-8FEE-1BB600ED209B}" presName="Name13" presStyleLbl="parChTrans1D2" presStyleIdx="6" presStyleCnt="7"/>
      <dgm:spPr/>
      <dgm:t>
        <a:bodyPr/>
        <a:lstStyle/>
        <a:p>
          <a:endParaRPr lang="en-IN"/>
        </a:p>
      </dgm:t>
    </dgm:pt>
    <dgm:pt modelId="{A05C4A28-0969-415C-B544-40A436AA1B80}" type="pres">
      <dgm:prSet presAssocID="{AB7D055E-30FC-4500-BA9F-413601CEBF22}" presName="childText" presStyleLbl="bgAcc1" presStyleIdx="6" presStyleCnt="7" custScaleX="315218" custScaleY="213952" custLinFactNeighborX="-27279" custLinFactNeighborY="413">
        <dgm:presLayoutVars>
          <dgm:bulletEnabled val="1"/>
        </dgm:presLayoutVars>
      </dgm:prSet>
      <dgm:spPr/>
      <dgm:t>
        <a:bodyPr/>
        <a:lstStyle/>
        <a:p>
          <a:endParaRPr lang="en-IN"/>
        </a:p>
      </dgm:t>
    </dgm:pt>
  </dgm:ptLst>
  <dgm:cxnLst>
    <dgm:cxn modelId="{5492FEAC-E96A-4EC4-A9D9-7BA060BDEB80}" type="presOf" srcId="{DC6F7350-ACA5-4DF0-B81A-7C581DDF1B1E}" destId="{ECA5CD11-1461-4A23-B3C8-F46572BCA9A7}" srcOrd="0" destOrd="0" presId="urn:microsoft.com/office/officeart/2005/8/layout/hierarchy3"/>
    <dgm:cxn modelId="{9D01CAAB-0D7D-4A83-A278-584D3C918CFE}" type="presOf" srcId="{C7DB0810-5FDE-4909-B331-1CCB755963A1}" destId="{EA588A1D-8703-4FEC-B6B1-1F9C7597DF7A}" srcOrd="0" destOrd="0" presId="urn:microsoft.com/office/officeart/2005/8/layout/hierarchy3"/>
    <dgm:cxn modelId="{02AFAA07-2BE2-438A-8701-18292C294764}" type="presOf" srcId="{CB98FA2C-FB1D-43BD-A1B2-B1FD52080A2D}" destId="{DC465F3B-7E4A-4942-8046-BBA151FC3A46}" srcOrd="0" destOrd="0" presId="urn:microsoft.com/office/officeart/2005/8/layout/hierarchy3"/>
    <dgm:cxn modelId="{473523BE-54ED-45EB-8A5A-E73075587325}" type="presOf" srcId="{88091B37-7EB8-4C1D-896E-F742ABF11016}" destId="{E8265563-1705-4D60-A3F4-822627197FD8}" srcOrd="0" destOrd="0" presId="urn:microsoft.com/office/officeart/2005/8/layout/hierarchy3"/>
    <dgm:cxn modelId="{E6D5AE87-4544-4B31-92F3-DD74ACC7BD54}" type="presOf" srcId="{3437594B-E47F-4A58-ACF6-F1C2149D93BF}" destId="{5B833107-8988-4167-A8E6-ECC5211EAAE3}" srcOrd="0" destOrd="0" presId="urn:microsoft.com/office/officeart/2005/8/layout/hierarchy3"/>
    <dgm:cxn modelId="{02860611-FEC2-49B0-B5CF-430F69C49C47}" srcId="{3E402673-95CC-4341-AF94-6863433D06F2}" destId="{61388468-B679-47D8-B4B0-3FD6ED051D92}" srcOrd="0" destOrd="0" parTransId="{F48552CE-FC65-4F8E-A1B0-5ACCDC502DFB}" sibTransId="{21D231CC-FB24-4AFF-AFFC-1040AFE3F65D}"/>
    <dgm:cxn modelId="{9E8C9353-6549-47E5-AED2-771E572EB123}" type="presOf" srcId="{000FC63C-D46B-4517-8762-9779593AF4F1}" destId="{9A23D857-124A-47B0-8466-BE381CB4E479}" srcOrd="0" destOrd="0" presId="urn:microsoft.com/office/officeart/2005/8/layout/hierarchy3"/>
    <dgm:cxn modelId="{8A718ADD-3967-48C7-B079-5E48600A5F8C}" srcId="{61388468-B679-47D8-B4B0-3FD6ED051D92}" destId="{C7DB0810-5FDE-4909-B331-1CCB755963A1}" srcOrd="0" destOrd="0" parTransId="{FD9FB990-630C-45D6-8831-61C7835C6EFE}" sibTransId="{B6CFCA27-8B0C-4C6A-9430-98225C043688}"/>
    <dgm:cxn modelId="{18D4D911-E31F-4068-9DDB-B901D40D2BC0}" type="presOf" srcId="{61388468-B679-47D8-B4B0-3FD6ED051D92}" destId="{AF628E76-1691-40F9-A317-B3136AE1081F}" srcOrd="0" destOrd="0" presId="urn:microsoft.com/office/officeart/2005/8/layout/hierarchy3"/>
    <dgm:cxn modelId="{6D88C7D1-7318-43F6-A395-737E4D7CAAA6}" srcId="{3E402673-95CC-4341-AF94-6863433D06F2}" destId="{2018C630-F504-400E-A053-89EEBC320A67}" srcOrd="1" destOrd="0" parTransId="{B8A9DEC6-9C00-42CA-8F01-5ED991656216}" sibTransId="{405F6D50-EBAA-43D8-A89D-3DE9D9D5C979}"/>
    <dgm:cxn modelId="{0AFD5BF2-90E9-4CA5-94BC-6735F7A265CA}" srcId="{2018C630-F504-400E-A053-89EEBC320A67}" destId="{88091B37-7EB8-4C1D-896E-F742ABF11016}" srcOrd="0" destOrd="0" parTransId="{99FA6FB4-9C78-4DFF-AA82-D68AC7578769}" sibTransId="{E43BF660-B9B0-4BE1-A631-AE1FFB8BEF57}"/>
    <dgm:cxn modelId="{4F95C3F7-62E6-48BC-9FF0-CF534ECD112D}" srcId="{2018C630-F504-400E-A053-89EEBC320A67}" destId="{CB98FA2C-FB1D-43BD-A1B2-B1FD52080A2D}" srcOrd="1" destOrd="0" parTransId="{3437594B-E47F-4A58-ACF6-F1C2149D93BF}" sibTransId="{83F3DB76-57EF-42E1-8957-E24EDBF293A5}"/>
    <dgm:cxn modelId="{F5746DF4-F7A3-4C15-BA07-2CAEC068B55E}" type="presOf" srcId="{AB7D055E-30FC-4500-BA9F-413601CEBF22}" destId="{A05C4A28-0969-415C-B544-40A436AA1B80}" srcOrd="0" destOrd="0" presId="urn:microsoft.com/office/officeart/2005/8/layout/hierarchy3"/>
    <dgm:cxn modelId="{37D05516-7C0D-4A62-B7F7-5019D11D4546}" srcId="{61388468-B679-47D8-B4B0-3FD6ED051D92}" destId="{000FC63C-D46B-4517-8762-9779593AF4F1}" srcOrd="2" destOrd="0" parTransId="{6CD8A08C-A10E-4B0D-9B38-2160989231EF}" sibTransId="{92033A2B-38AA-4CC9-BE62-A121CCE9721D}"/>
    <dgm:cxn modelId="{DCF5E844-FA1A-4B49-9307-04F2B693CB4B}" srcId="{2018C630-F504-400E-A053-89EEBC320A67}" destId="{AB7D055E-30FC-4500-BA9F-413601CEBF22}" srcOrd="2" destOrd="0" parTransId="{EF25B7AE-0803-4BB1-8FEE-1BB600ED209B}" sibTransId="{F3E58F3F-2F47-4963-848B-BB8045F07F7A}"/>
    <dgm:cxn modelId="{79C44574-863D-4455-8D0F-DD44F5050764}" type="presOf" srcId="{63323264-54ED-4C8A-85AD-D0127D061297}" destId="{17EAC52E-1F94-4215-ACAF-219CA5F402B1}" srcOrd="0" destOrd="0" presId="urn:microsoft.com/office/officeart/2005/8/layout/hierarchy3"/>
    <dgm:cxn modelId="{11F1A529-7A32-4F9A-88A2-23476AE876CF}" type="presOf" srcId="{3E402673-95CC-4341-AF94-6863433D06F2}" destId="{8A14736B-45CE-4B12-B4B1-7A56D59056F4}" srcOrd="0" destOrd="0" presId="urn:microsoft.com/office/officeart/2005/8/layout/hierarchy3"/>
    <dgm:cxn modelId="{534C0454-5E7B-4886-A4DF-C4958C76387D}" type="presOf" srcId="{EB89CE9F-9A38-45A9-A504-D6C17966EE8F}" destId="{22A59052-5E06-43DE-8FC0-59230927E010}" srcOrd="0" destOrd="0" presId="urn:microsoft.com/office/officeart/2005/8/layout/hierarchy3"/>
    <dgm:cxn modelId="{49A22CB3-70F5-45A4-A02C-FB116C3341E5}" type="presOf" srcId="{EF25B7AE-0803-4BB1-8FEE-1BB600ED209B}" destId="{38EB0B9A-9881-4C90-B8C8-21A691F4CDB6}" srcOrd="0" destOrd="0" presId="urn:microsoft.com/office/officeart/2005/8/layout/hierarchy3"/>
    <dgm:cxn modelId="{9A5890CF-923C-4F20-97C6-55CABE6AB4C7}" type="presOf" srcId="{2018C630-F504-400E-A053-89EEBC320A67}" destId="{AA2CA4B2-3495-4FD3-AA74-1E4A43237764}" srcOrd="0" destOrd="0" presId="urn:microsoft.com/office/officeart/2005/8/layout/hierarchy3"/>
    <dgm:cxn modelId="{75068DF8-376B-45D0-A57B-9550FE28B29D}" type="presOf" srcId="{99FA6FB4-9C78-4DFF-AA82-D68AC7578769}" destId="{362E3751-B623-4B3E-98FD-D5CFEF51753D}" srcOrd="0" destOrd="0" presId="urn:microsoft.com/office/officeart/2005/8/layout/hierarchy3"/>
    <dgm:cxn modelId="{52C81C1B-5762-4A8D-B617-71B94F62049E}" type="presOf" srcId="{61388468-B679-47D8-B4B0-3FD6ED051D92}" destId="{5857AA7E-F509-413F-9243-BE389120644F}" srcOrd="1" destOrd="0" presId="urn:microsoft.com/office/officeart/2005/8/layout/hierarchy3"/>
    <dgm:cxn modelId="{D634C713-6E28-4C4C-8679-EA4519D390FD}" type="presOf" srcId="{6CD8A08C-A10E-4B0D-9B38-2160989231EF}" destId="{0A186421-8A26-4D52-9504-1AD0C93898A5}" srcOrd="0" destOrd="0" presId="urn:microsoft.com/office/officeart/2005/8/layout/hierarchy3"/>
    <dgm:cxn modelId="{024E7C80-A6C3-4600-B1A4-0D10168E756E}" type="presOf" srcId="{02116844-9870-45D1-996F-5AE9E5F5EE4E}" destId="{2D59007D-BB30-4E24-A98D-DCBD914ACC2C}" srcOrd="0" destOrd="0" presId="urn:microsoft.com/office/officeart/2005/8/layout/hierarchy3"/>
    <dgm:cxn modelId="{5ACD2F9D-26A1-40B9-8C8C-83997234339A}" srcId="{61388468-B679-47D8-B4B0-3FD6ED051D92}" destId="{EB89CE9F-9A38-45A9-A504-D6C17966EE8F}" srcOrd="1" destOrd="0" parTransId="{63323264-54ED-4C8A-85AD-D0127D061297}" sibTransId="{26546598-4831-4A53-98FD-D45C2D7D938B}"/>
    <dgm:cxn modelId="{EBB63816-E262-461C-A17A-504518B594D6}" type="presOf" srcId="{2018C630-F504-400E-A053-89EEBC320A67}" destId="{A918D9E1-ED93-4883-BCA2-7C305231D54E}" srcOrd="1" destOrd="0" presId="urn:microsoft.com/office/officeart/2005/8/layout/hierarchy3"/>
    <dgm:cxn modelId="{58E2D5B1-07D1-4496-8E10-F8ADF271E181}" srcId="{61388468-B679-47D8-B4B0-3FD6ED051D92}" destId="{02116844-9870-45D1-996F-5AE9E5F5EE4E}" srcOrd="3" destOrd="0" parTransId="{DC6F7350-ACA5-4DF0-B81A-7C581DDF1B1E}" sibTransId="{40E86986-EE8D-4C4D-A5FD-F3387F412CE5}"/>
    <dgm:cxn modelId="{46EB15DD-54A9-40C1-A050-602E71EBCC37}" type="presOf" srcId="{FD9FB990-630C-45D6-8831-61C7835C6EFE}" destId="{04303923-30D0-40C6-AB3C-8BCC4045E7D3}" srcOrd="0" destOrd="0" presId="urn:microsoft.com/office/officeart/2005/8/layout/hierarchy3"/>
    <dgm:cxn modelId="{0D5B9C1C-8A3D-4DB2-B29E-74AAD76CFDF5}" type="presParOf" srcId="{8A14736B-45CE-4B12-B4B1-7A56D59056F4}" destId="{39DF7799-4AF4-45A1-AFF5-01C1FA0C11C8}" srcOrd="0" destOrd="0" presId="urn:microsoft.com/office/officeart/2005/8/layout/hierarchy3"/>
    <dgm:cxn modelId="{ECAC3818-77AD-4744-B0BF-86CFCBAC080E}" type="presParOf" srcId="{39DF7799-4AF4-45A1-AFF5-01C1FA0C11C8}" destId="{27B764DC-63DB-4383-A198-807C0E733FEC}" srcOrd="0" destOrd="0" presId="urn:microsoft.com/office/officeart/2005/8/layout/hierarchy3"/>
    <dgm:cxn modelId="{74EF6BEE-F741-4E95-8B67-7A1EAA83459C}" type="presParOf" srcId="{27B764DC-63DB-4383-A198-807C0E733FEC}" destId="{AF628E76-1691-40F9-A317-B3136AE1081F}" srcOrd="0" destOrd="0" presId="urn:microsoft.com/office/officeart/2005/8/layout/hierarchy3"/>
    <dgm:cxn modelId="{74305C10-3156-4772-B183-A60D891C2F96}" type="presParOf" srcId="{27B764DC-63DB-4383-A198-807C0E733FEC}" destId="{5857AA7E-F509-413F-9243-BE389120644F}" srcOrd="1" destOrd="0" presId="urn:microsoft.com/office/officeart/2005/8/layout/hierarchy3"/>
    <dgm:cxn modelId="{B83FCCBE-7D8A-4078-9A52-1947618AC20D}" type="presParOf" srcId="{39DF7799-4AF4-45A1-AFF5-01C1FA0C11C8}" destId="{37E9F9A6-A3E6-4E12-95DF-CCB292ABC8A5}" srcOrd="1" destOrd="0" presId="urn:microsoft.com/office/officeart/2005/8/layout/hierarchy3"/>
    <dgm:cxn modelId="{84A91925-5DD4-431A-BCD1-14C890F8A37F}" type="presParOf" srcId="{37E9F9A6-A3E6-4E12-95DF-CCB292ABC8A5}" destId="{04303923-30D0-40C6-AB3C-8BCC4045E7D3}" srcOrd="0" destOrd="0" presId="urn:microsoft.com/office/officeart/2005/8/layout/hierarchy3"/>
    <dgm:cxn modelId="{7BD2DA61-AA4E-41CB-BD0A-BDFDFA5F42D2}" type="presParOf" srcId="{37E9F9A6-A3E6-4E12-95DF-CCB292ABC8A5}" destId="{EA588A1D-8703-4FEC-B6B1-1F9C7597DF7A}" srcOrd="1" destOrd="0" presId="urn:microsoft.com/office/officeart/2005/8/layout/hierarchy3"/>
    <dgm:cxn modelId="{0284775F-C224-4A6E-BABB-43C70A9C2BFA}" type="presParOf" srcId="{37E9F9A6-A3E6-4E12-95DF-CCB292ABC8A5}" destId="{17EAC52E-1F94-4215-ACAF-219CA5F402B1}" srcOrd="2" destOrd="0" presId="urn:microsoft.com/office/officeart/2005/8/layout/hierarchy3"/>
    <dgm:cxn modelId="{190F41FE-6A8F-440E-A20E-16403E490CF2}" type="presParOf" srcId="{37E9F9A6-A3E6-4E12-95DF-CCB292ABC8A5}" destId="{22A59052-5E06-43DE-8FC0-59230927E010}" srcOrd="3" destOrd="0" presId="urn:microsoft.com/office/officeart/2005/8/layout/hierarchy3"/>
    <dgm:cxn modelId="{2842550F-83AC-4CC5-89E5-8197F495CDE3}" type="presParOf" srcId="{37E9F9A6-A3E6-4E12-95DF-CCB292ABC8A5}" destId="{0A186421-8A26-4D52-9504-1AD0C93898A5}" srcOrd="4" destOrd="0" presId="urn:microsoft.com/office/officeart/2005/8/layout/hierarchy3"/>
    <dgm:cxn modelId="{059388F4-0823-476B-96BF-9C9B983B96B7}" type="presParOf" srcId="{37E9F9A6-A3E6-4E12-95DF-CCB292ABC8A5}" destId="{9A23D857-124A-47B0-8466-BE381CB4E479}" srcOrd="5" destOrd="0" presId="urn:microsoft.com/office/officeart/2005/8/layout/hierarchy3"/>
    <dgm:cxn modelId="{1E655EE7-D758-4D05-9D4C-9F527B768266}" type="presParOf" srcId="{37E9F9A6-A3E6-4E12-95DF-CCB292ABC8A5}" destId="{ECA5CD11-1461-4A23-B3C8-F46572BCA9A7}" srcOrd="6" destOrd="0" presId="urn:microsoft.com/office/officeart/2005/8/layout/hierarchy3"/>
    <dgm:cxn modelId="{6D753CE0-711A-47DC-B035-D4912A715F0F}" type="presParOf" srcId="{37E9F9A6-A3E6-4E12-95DF-CCB292ABC8A5}" destId="{2D59007D-BB30-4E24-A98D-DCBD914ACC2C}" srcOrd="7" destOrd="0" presId="urn:microsoft.com/office/officeart/2005/8/layout/hierarchy3"/>
    <dgm:cxn modelId="{3594C011-8E58-4EFA-9026-01741F85DDE2}" type="presParOf" srcId="{8A14736B-45CE-4B12-B4B1-7A56D59056F4}" destId="{0D333222-F642-4552-B917-D7A5EDE837DF}" srcOrd="1" destOrd="0" presId="urn:microsoft.com/office/officeart/2005/8/layout/hierarchy3"/>
    <dgm:cxn modelId="{5E866334-B088-4A5C-B31D-DCC4A0764BE3}" type="presParOf" srcId="{0D333222-F642-4552-B917-D7A5EDE837DF}" destId="{FC7ED68A-9F0A-4026-9A8F-7AC06C4B58E4}" srcOrd="0" destOrd="0" presId="urn:microsoft.com/office/officeart/2005/8/layout/hierarchy3"/>
    <dgm:cxn modelId="{D59931F3-A9E2-4504-961C-60862598A4D7}" type="presParOf" srcId="{FC7ED68A-9F0A-4026-9A8F-7AC06C4B58E4}" destId="{AA2CA4B2-3495-4FD3-AA74-1E4A43237764}" srcOrd="0" destOrd="0" presId="urn:microsoft.com/office/officeart/2005/8/layout/hierarchy3"/>
    <dgm:cxn modelId="{4F284AB4-BF0C-4881-8E80-ECC89FFD7074}" type="presParOf" srcId="{FC7ED68A-9F0A-4026-9A8F-7AC06C4B58E4}" destId="{A918D9E1-ED93-4883-BCA2-7C305231D54E}" srcOrd="1" destOrd="0" presId="urn:microsoft.com/office/officeart/2005/8/layout/hierarchy3"/>
    <dgm:cxn modelId="{66A76FC9-0815-4FC8-8E13-69CBBA83A4C0}" type="presParOf" srcId="{0D333222-F642-4552-B917-D7A5EDE837DF}" destId="{18C96AF3-E803-47F2-B286-5BE01620F303}" srcOrd="1" destOrd="0" presId="urn:microsoft.com/office/officeart/2005/8/layout/hierarchy3"/>
    <dgm:cxn modelId="{760CB232-430F-473F-BE7A-0DC9806505B7}" type="presParOf" srcId="{18C96AF3-E803-47F2-B286-5BE01620F303}" destId="{362E3751-B623-4B3E-98FD-D5CFEF51753D}" srcOrd="0" destOrd="0" presId="urn:microsoft.com/office/officeart/2005/8/layout/hierarchy3"/>
    <dgm:cxn modelId="{EA4BB278-2072-42FC-9ED7-866F5FCA6EE5}" type="presParOf" srcId="{18C96AF3-E803-47F2-B286-5BE01620F303}" destId="{E8265563-1705-4D60-A3F4-822627197FD8}" srcOrd="1" destOrd="0" presId="urn:microsoft.com/office/officeart/2005/8/layout/hierarchy3"/>
    <dgm:cxn modelId="{CEA97466-91CB-4088-9FB7-79849067D30E}" type="presParOf" srcId="{18C96AF3-E803-47F2-B286-5BE01620F303}" destId="{5B833107-8988-4167-A8E6-ECC5211EAAE3}" srcOrd="2" destOrd="0" presId="urn:microsoft.com/office/officeart/2005/8/layout/hierarchy3"/>
    <dgm:cxn modelId="{56E45295-06D0-4A67-89F9-3D24D324BE05}" type="presParOf" srcId="{18C96AF3-E803-47F2-B286-5BE01620F303}" destId="{DC465F3B-7E4A-4942-8046-BBA151FC3A46}" srcOrd="3" destOrd="0" presId="urn:microsoft.com/office/officeart/2005/8/layout/hierarchy3"/>
    <dgm:cxn modelId="{A4460123-C07E-4B50-A306-FC4E66C92560}" type="presParOf" srcId="{18C96AF3-E803-47F2-B286-5BE01620F303}" destId="{38EB0B9A-9881-4C90-B8C8-21A691F4CDB6}" srcOrd="4" destOrd="0" presId="urn:microsoft.com/office/officeart/2005/8/layout/hierarchy3"/>
    <dgm:cxn modelId="{73D2D10F-54BB-4A2D-8C58-106BDEE22478}" type="presParOf" srcId="{18C96AF3-E803-47F2-B286-5BE01620F303}" destId="{A05C4A28-0969-415C-B544-40A436AA1B80}"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040775-2670-4388-A4A5-BD4A312F046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IN"/>
        </a:p>
      </dgm:t>
    </dgm:pt>
    <dgm:pt modelId="{D6908B13-09D4-4CB6-B0EB-1373459778F8}">
      <dgm:prSet phldrT="[Text]" custT="1"/>
      <dgm:spPr/>
      <dgm:t>
        <a:bodyPr/>
        <a:lstStyle/>
        <a:p>
          <a:r>
            <a:rPr lang="en-US" sz="1600" dirty="0" smtClean="0"/>
            <a:t>Chest discomfort suggestive of ischemia</a:t>
          </a:r>
          <a:endParaRPr lang="en-IN" sz="1600" dirty="0"/>
        </a:p>
      </dgm:t>
    </dgm:pt>
    <dgm:pt modelId="{EE21BE43-F2C3-4363-887A-712B3D1E037D}" type="parTrans" cxnId="{3A333BB8-5620-47C4-B483-DECFBC81389F}">
      <dgm:prSet/>
      <dgm:spPr/>
      <dgm:t>
        <a:bodyPr/>
        <a:lstStyle/>
        <a:p>
          <a:endParaRPr lang="en-IN"/>
        </a:p>
      </dgm:t>
    </dgm:pt>
    <dgm:pt modelId="{C34B46D8-FF9B-462B-9257-7763AC275CF2}" type="sibTrans" cxnId="{3A333BB8-5620-47C4-B483-DECFBC81389F}">
      <dgm:prSet/>
      <dgm:spPr/>
      <dgm:t>
        <a:bodyPr/>
        <a:lstStyle/>
        <a:p>
          <a:endParaRPr lang="en-IN"/>
        </a:p>
      </dgm:t>
    </dgm:pt>
    <dgm:pt modelId="{487324C6-5C4B-43DA-A041-AAE89B83598B}">
      <dgm:prSet phldrT="[Text]" custT="1"/>
      <dgm:spPr/>
      <dgm:t>
        <a:bodyPr/>
        <a:lstStyle/>
        <a:p>
          <a:pPr algn="l"/>
          <a:r>
            <a:rPr lang="en-US" sz="1600" b="1" dirty="0" smtClean="0"/>
            <a:t>EMS assessment &amp; care</a:t>
          </a:r>
        </a:p>
        <a:p>
          <a:pPr algn="l"/>
          <a:r>
            <a:rPr lang="en-US" sz="1600" dirty="0" smtClean="0">
              <a:sym typeface="Wingdings" pitchFamily="2" charset="2"/>
            </a:rPr>
            <a:t>Monitor, support ABC, be prepared to provide CPR &amp; </a:t>
          </a:r>
          <a:r>
            <a:rPr lang="en-US" sz="1600" dirty="0" err="1" smtClean="0">
              <a:sym typeface="Wingdings" pitchFamily="2" charset="2"/>
            </a:rPr>
            <a:t>defibrilation</a:t>
          </a:r>
          <a:endParaRPr lang="en-US" sz="1600" dirty="0" smtClean="0">
            <a:sym typeface="Wingdings" pitchFamily="2" charset="2"/>
          </a:endParaRPr>
        </a:p>
        <a:p>
          <a:pPr algn="l"/>
          <a:r>
            <a:rPr lang="en-US" sz="1600" dirty="0" smtClean="0">
              <a:sym typeface="Wingdings" pitchFamily="2" charset="2"/>
            </a:rPr>
            <a:t>Administer O2, aspirin, NTG, &amp; Morphine (if needed)</a:t>
          </a:r>
        </a:p>
        <a:p>
          <a:pPr algn="l"/>
          <a:r>
            <a:rPr lang="en-US" sz="1600" dirty="0" smtClean="0">
              <a:sym typeface="Wingdings" pitchFamily="2" charset="2"/>
            </a:rPr>
            <a:t>Obtain 12 lead ECG</a:t>
          </a:r>
          <a:endParaRPr lang="en-IN" sz="1600" dirty="0"/>
        </a:p>
      </dgm:t>
    </dgm:pt>
    <dgm:pt modelId="{417DD537-7657-4D10-A9B2-122B4B2EC2F7}" type="parTrans" cxnId="{73BF034E-7A81-403B-B90E-A7852B33EBB9}">
      <dgm:prSet/>
      <dgm:spPr/>
      <dgm:t>
        <a:bodyPr/>
        <a:lstStyle/>
        <a:p>
          <a:endParaRPr lang="en-IN"/>
        </a:p>
      </dgm:t>
    </dgm:pt>
    <dgm:pt modelId="{ECED32D6-48EC-4A02-99FE-D744CBED18E7}" type="sibTrans" cxnId="{73BF034E-7A81-403B-B90E-A7852B33EBB9}">
      <dgm:prSet/>
      <dgm:spPr/>
      <dgm:t>
        <a:bodyPr/>
        <a:lstStyle/>
        <a:p>
          <a:endParaRPr lang="en-IN"/>
        </a:p>
      </dgm:t>
    </dgm:pt>
    <dgm:pt modelId="{CBF6C3C4-11BD-4854-A6B5-3E37E1745DA2}">
      <dgm:prSet phldrT="[Text]" custT="1"/>
      <dgm:spPr/>
      <dgm:t>
        <a:bodyPr/>
        <a:lstStyle/>
        <a:p>
          <a:pPr algn="l"/>
          <a:endParaRPr lang="en-US" sz="1600" dirty="0" smtClean="0"/>
        </a:p>
        <a:p>
          <a:pPr algn="l"/>
          <a:endParaRPr lang="en-US" sz="1600" dirty="0" smtClean="0"/>
        </a:p>
        <a:p>
          <a:pPr algn="l"/>
          <a:endParaRPr lang="en-US" sz="1600" dirty="0" smtClean="0"/>
        </a:p>
        <a:p>
          <a:pPr algn="l"/>
          <a:r>
            <a:rPr lang="en-US" sz="1600" b="1" dirty="0" smtClean="0"/>
            <a:t>Immediate ED assessment(&lt;10 min)</a:t>
          </a:r>
        </a:p>
        <a:p>
          <a:pPr algn="l"/>
          <a:r>
            <a:rPr lang="en-US" sz="1600" dirty="0" smtClean="0"/>
            <a:t>1.Check vital signs; evaluate O2 saturation</a:t>
          </a:r>
        </a:p>
        <a:p>
          <a:pPr algn="l"/>
          <a:r>
            <a:rPr lang="en-US" sz="1600" dirty="0" smtClean="0"/>
            <a:t>2.Establish IV access</a:t>
          </a:r>
        </a:p>
        <a:p>
          <a:pPr algn="l"/>
          <a:r>
            <a:rPr lang="en-US" sz="1600" dirty="0" smtClean="0"/>
            <a:t>3.Obtain/ review 12 lead ECG</a:t>
          </a:r>
        </a:p>
        <a:p>
          <a:pPr algn="l"/>
          <a:r>
            <a:rPr lang="en-US" sz="1600" dirty="0" smtClean="0"/>
            <a:t>4.Perform brief, targeted history, physical   </a:t>
          </a:r>
        </a:p>
        <a:p>
          <a:pPr algn="l"/>
          <a:r>
            <a:rPr lang="en-US" sz="1600" dirty="0" smtClean="0"/>
            <a:t>   exam.</a:t>
          </a:r>
        </a:p>
        <a:p>
          <a:pPr algn="l"/>
          <a:r>
            <a:rPr lang="en-US" sz="1600" dirty="0" smtClean="0"/>
            <a:t>5.Review </a:t>
          </a:r>
          <a:r>
            <a:rPr lang="en-US" sz="1600" dirty="0" err="1" smtClean="0"/>
            <a:t>fibrinlytic</a:t>
          </a:r>
          <a:r>
            <a:rPr lang="en-US" sz="1600" dirty="0" smtClean="0"/>
            <a:t> checklist</a:t>
          </a:r>
        </a:p>
        <a:p>
          <a:pPr algn="l"/>
          <a:r>
            <a:rPr lang="en-US" sz="1600" dirty="0" smtClean="0"/>
            <a:t>6.Obtain initial cardiac marker/ coagulation </a:t>
          </a:r>
        </a:p>
        <a:p>
          <a:pPr algn="l"/>
          <a:r>
            <a:rPr lang="en-US" sz="1600" dirty="0" smtClean="0"/>
            <a:t>   study/electrolyte/x-ray chest(&lt;30 min)</a:t>
          </a:r>
        </a:p>
        <a:p>
          <a:pPr algn="l"/>
          <a:endParaRPr lang="en-US" sz="1600" dirty="0" smtClean="0"/>
        </a:p>
        <a:p>
          <a:pPr algn="ctr"/>
          <a:endParaRPr lang="en-IN" sz="1600" dirty="0"/>
        </a:p>
      </dgm:t>
    </dgm:pt>
    <dgm:pt modelId="{9DB394A3-A1FE-4A76-9C6D-423B6FEAE179}" type="parTrans" cxnId="{D62160DB-6112-4C8B-A67E-52893068EE0B}">
      <dgm:prSet/>
      <dgm:spPr/>
      <dgm:t>
        <a:bodyPr/>
        <a:lstStyle/>
        <a:p>
          <a:endParaRPr lang="en-IN"/>
        </a:p>
      </dgm:t>
    </dgm:pt>
    <dgm:pt modelId="{DDF68AC9-D09F-4648-8244-7A585F7F870B}" type="sibTrans" cxnId="{D62160DB-6112-4C8B-A67E-52893068EE0B}">
      <dgm:prSet/>
      <dgm:spPr/>
      <dgm:t>
        <a:bodyPr/>
        <a:lstStyle/>
        <a:p>
          <a:endParaRPr lang="en-IN"/>
        </a:p>
      </dgm:t>
    </dgm:pt>
    <dgm:pt modelId="{6A9E4D07-81EE-41D0-B82B-CD5DECF3A1E7}">
      <dgm:prSet phldrT="[Text]" custT="1"/>
      <dgm:spPr/>
      <dgm:t>
        <a:bodyPr/>
        <a:lstStyle/>
        <a:p>
          <a:pPr algn="l"/>
          <a:r>
            <a:rPr lang="en-US" sz="1600" b="1" dirty="0" smtClean="0"/>
            <a:t>Immediate ED general treatment </a:t>
          </a:r>
        </a:p>
        <a:p>
          <a:pPr algn="l"/>
          <a:r>
            <a:rPr lang="en-US" sz="1600" dirty="0" smtClean="0"/>
            <a:t>1.If o</a:t>
          </a:r>
          <a:r>
            <a:rPr lang="en-US" sz="1600" baseline="-25000" dirty="0" smtClean="0"/>
            <a:t>2 </a:t>
          </a:r>
          <a:r>
            <a:rPr lang="en-US" sz="1600" dirty="0" smtClean="0"/>
            <a:t>saturation &lt;94% start o</a:t>
          </a:r>
          <a:r>
            <a:rPr lang="en-US" sz="1600" baseline="-25000" dirty="0" smtClean="0"/>
            <a:t>2</a:t>
          </a:r>
          <a:r>
            <a:rPr lang="en-US" sz="1600" dirty="0" smtClean="0"/>
            <a:t> @ 4L/min to  </a:t>
          </a:r>
        </a:p>
        <a:p>
          <a:pPr algn="l"/>
          <a:r>
            <a:rPr lang="en-US" sz="1600" dirty="0" smtClean="0"/>
            <a:t>   titrate </a:t>
          </a:r>
        </a:p>
        <a:p>
          <a:pPr algn="l"/>
          <a:r>
            <a:rPr lang="en-US" sz="1600" dirty="0" smtClean="0"/>
            <a:t>2.Aspirin 160 to 325 mg (if not given in EMS)</a:t>
          </a:r>
        </a:p>
        <a:p>
          <a:pPr algn="l"/>
          <a:r>
            <a:rPr lang="en-US" sz="1600" dirty="0" smtClean="0"/>
            <a:t>3. NTG (SL/spray/IV)</a:t>
          </a:r>
        </a:p>
        <a:p>
          <a:pPr algn="l"/>
          <a:r>
            <a:rPr lang="en-US" sz="1600" dirty="0" smtClean="0"/>
            <a:t>4.Morphine IV (if pain not relived by NTG)</a:t>
          </a:r>
          <a:endParaRPr lang="en-IN" sz="1600" dirty="0"/>
        </a:p>
      </dgm:t>
    </dgm:pt>
    <dgm:pt modelId="{8DDBBCE2-0825-43C1-BC4C-F321DE7C8B31}" type="parTrans" cxnId="{6E910D3E-D51B-4B9B-8088-E9FA994CAEBC}">
      <dgm:prSet/>
      <dgm:spPr/>
      <dgm:t>
        <a:bodyPr/>
        <a:lstStyle/>
        <a:p>
          <a:endParaRPr lang="en-IN"/>
        </a:p>
      </dgm:t>
    </dgm:pt>
    <dgm:pt modelId="{9E1F3E8F-DABE-45B7-ADBA-71ECCFF36285}" type="sibTrans" cxnId="{6E910D3E-D51B-4B9B-8088-E9FA994CAEBC}">
      <dgm:prSet/>
      <dgm:spPr/>
      <dgm:t>
        <a:bodyPr/>
        <a:lstStyle/>
        <a:p>
          <a:endParaRPr lang="en-IN"/>
        </a:p>
      </dgm:t>
    </dgm:pt>
    <dgm:pt modelId="{42008DB8-541A-44FB-A54C-E7583824D2F0}">
      <dgm:prSet phldrT="[Text]" custT="1"/>
      <dgm:spPr/>
      <dgm:t>
        <a:bodyPr/>
        <a:lstStyle/>
        <a:p>
          <a:endParaRPr lang="en-US" sz="1600" dirty="0" smtClean="0"/>
        </a:p>
        <a:p>
          <a:r>
            <a:rPr lang="en-US" sz="1600" dirty="0" smtClean="0"/>
            <a:t>ED</a:t>
          </a:r>
          <a:endParaRPr lang="en-IN" sz="1600" dirty="0"/>
        </a:p>
      </dgm:t>
    </dgm:pt>
    <dgm:pt modelId="{7B34CB43-F6B1-469B-845B-2236C34520D2}" type="sibTrans" cxnId="{E1B428A1-A057-4354-B9A6-BDCF30D8115D}">
      <dgm:prSet/>
      <dgm:spPr/>
      <dgm:t>
        <a:bodyPr/>
        <a:lstStyle/>
        <a:p>
          <a:endParaRPr lang="en-IN"/>
        </a:p>
      </dgm:t>
    </dgm:pt>
    <dgm:pt modelId="{AF9E8BB7-A7F9-4C0B-A2B0-F6E23E8ECE7D}" type="parTrans" cxnId="{E1B428A1-A057-4354-B9A6-BDCF30D8115D}">
      <dgm:prSet/>
      <dgm:spPr/>
      <dgm:t>
        <a:bodyPr/>
        <a:lstStyle/>
        <a:p>
          <a:endParaRPr lang="en-IN"/>
        </a:p>
      </dgm:t>
    </dgm:pt>
    <dgm:pt modelId="{4A723F65-42BA-40DD-8340-B8F01C8A4979}" type="pres">
      <dgm:prSet presAssocID="{35040775-2670-4388-A4A5-BD4A312F046A}" presName="Name0" presStyleCnt="0">
        <dgm:presLayoutVars>
          <dgm:dir/>
          <dgm:animLvl val="lvl"/>
          <dgm:resizeHandles val="exact"/>
        </dgm:presLayoutVars>
      </dgm:prSet>
      <dgm:spPr/>
      <dgm:t>
        <a:bodyPr/>
        <a:lstStyle/>
        <a:p>
          <a:endParaRPr lang="en-IN"/>
        </a:p>
      </dgm:t>
    </dgm:pt>
    <dgm:pt modelId="{847568F8-BAB9-4263-9C1E-8A6C779A1EE5}" type="pres">
      <dgm:prSet presAssocID="{42008DB8-541A-44FB-A54C-E7583824D2F0}" presName="boxAndChildren" presStyleCnt="0"/>
      <dgm:spPr/>
    </dgm:pt>
    <dgm:pt modelId="{A4142591-F5B3-49C0-8531-0B024C8C6726}" type="pres">
      <dgm:prSet presAssocID="{42008DB8-541A-44FB-A54C-E7583824D2F0}" presName="parentTextBox" presStyleLbl="node1" presStyleIdx="0" presStyleCnt="3"/>
      <dgm:spPr/>
      <dgm:t>
        <a:bodyPr/>
        <a:lstStyle/>
        <a:p>
          <a:endParaRPr lang="en-IN"/>
        </a:p>
      </dgm:t>
    </dgm:pt>
    <dgm:pt modelId="{B3C593A5-AF91-4622-837E-67774F0FA49D}" type="pres">
      <dgm:prSet presAssocID="{42008DB8-541A-44FB-A54C-E7583824D2F0}" presName="entireBox" presStyleLbl="node1" presStyleIdx="0" presStyleCnt="3" custScaleY="6764"/>
      <dgm:spPr/>
      <dgm:t>
        <a:bodyPr/>
        <a:lstStyle/>
        <a:p>
          <a:endParaRPr lang="en-IN"/>
        </a:p>
      </dgm:t>
    </dgm:pt>
    <dgm:pt modelId="{B9367186-ED74-42F5-853C-1F434417A2CA}" type="pres">
      <dgm:prSet presAssocID="{42008DB8-541A-44FB-A54C-E7583824D2F0}" presName="descendantBox" presStyleCnt="0"/>
      <dgm:spPr/>
    </dgm:pt>
    <dgm:pt modelId="{614B3E42-5CF9-45FE-8925-B750C0CBE989}" type="pres">
      <dgm:prSet presAssocID="{CBF6C3C4-11BD-4854-A6B5-3E37E1745DA2}" presName="childTextBox" presStyleLbl="fgAccFollowNode1" presStyleIdx="0" presStyleCnt="2" custScaleY="99731" custLinFactNeighborY="7492">
        <dgm:presLayoutVars>
          <dgm:bulletEnabled val="1"/>
        </dgm:presLayoutVars>
      </dgm:prSet>
      <dgm:spPr/>
      <dgm:t>
        <a:bodyPr/>
        <a:lstStyle/>
        <a:p>
          <a:endParaRPr lang="en-IN"/>
        </a:p>
      </dgm:t>
    </dgm:pt>
    <dgm:pt modelId="{DEAA299C-6660-418C-B470-FBDA55E3117F}" type="pres">
      <dgm:prSet presAssocID="{6A9E4D07-81EE-41D0-B82B-CD5DECF3A1E7}" presName="childTextBox" presStyleLbl="fgAccFollowNode1" presStyleIdx="1" presStyleCnt="2" custScaleY="64549" custLinFactNeighborY="-10099">
        <dgm:presLayoutVars>
          <dgm:bulletEnabled val="1"/>
        </dgm:presLayoutVars>
      </dgm:prSet>
      <dgm:spPr/>
      <dgm:t>
        <a:bodyPr/>
        <a:lstStyle/>
        <a:p>
          <a:endParaRPr lang="en-IN"/>
        </a:p>
      </dgm:t>
    </dgm:pt>
    <dgm:pt modelId="{5F8CE5C2-49F1-4752-947B-11017637058F}" type="pres">
      <dgm:prSet presAssocID="{ECED32D6-48EC-4A02-99FE-D744CBED18E7}" presName="sp" presStyleCnt="0"/>
      <dgm:spPr/>
    </dgm:pt>
    <dgm:pt modelId="{296705DE-4902-41D6-AE79-596D700D229F}" type="pres">
      <dgm:prSet presAssocID="{487324C6-5C4B-43DA-A041-AAE89B83598B}" presName="arrowAndChildren" presStyleCnt="0"/>
      <dgm:spPr/>
    </dgm:pt>
    <dgm:pt modelId="{215D69CC-01FC-45B2-A51B-208449D7EEC1}" type="pres">
      <dgm:prSet presAssocID="{487324C6-5C4B-43DA-A041-AAE89B83598B}" presName="parentTextArrow" presStyleLbl="node1" presStyleIdx="1" presStyleCnt="3" custScaleX="77174" custScaleY="18822" custLinFactNeighborX="0" custLinFactNeighborY="-995"/>
      <dgm:spPr/>
      <dgm:t>
        <a:bodyPr/>
        <a:lstStyle/>
        <a:p>
          <a:endParaRPr lang="en-IN"/>
        </a:p>
      </dgm:t>
    </dgm:pt>
    <dgm:pt modelId="{D417A44D-D594-46B3-A96F-E4FC46969D64}" type="pres">
      <dgm:prSet presAssocID="{C34B46D8-FF9B-462B-9257-7763AC275CF2}" presName="sp" presStyleCnt="0"/>
      <dgm:spPr/>
    </dgm:pt>
    <dgm:pt modelId="{3C1704AA-D469-45A0-B764-3D28C17D2FC6}" type="pres">
      <dgm:prSet presAssocID="{D6908B13-09D4-4CB6-B0EB-1373459778F8}" presName="arrowAndChildren" presStyleCnt="0"/>
      <dgm:spPr/>
    </dgm:pt>
    <dgm:pt modelId="{4C2A61CB-C687-47A8-833E-9A3CCFD9BF91}" type="pres">
      <dgm:prSet presAssocID="{D6908B13-09D4-4CB6-B0EB-1373459778F8}" presName="parentTextArrow" presStyleLbl="node1" presStyleIdx="2" presStyleCnt="3" custScaleX="53473" custScaleY="6777" custLinFactNeighborX="-38" custLinFactNeighborY="-1668"/>
      <dgm:spPr/>
      <dgm:t>
        <a:bodyPr/>
        <a:lstStyle/>
        <a:p>
          <a:endParaRPr lang="en-IN"/>
        </a:p>
      </dgm:t>
    </dgm:pt>
  </dgm:ptLst>
  <dgm:cxnLst>
    <dgm:cxn modelId="{73BF034E-7A81-403B-B90E-A7852B33EBB9}" srcId="{35040775-2670-4388-A4A5-BD4A312F046A}" destId="{487324C6-5C4B-43DA-A041-AAE89B83598B}" srcOrd="1" destOrd="0" parTransId="{417DD537-7657-4D10-A9B2-122B4B2EC2F7}" sibTransId="{ECED32D6-48EC-4A02-99FE-D744CBED18E7}"/>
    <dgm:cxn modelId="{F5BF3CCE-822F-495C-AC7E-D25F2DA6CE7A}" type="presOf" srcId="{CBF6C3C4-11BD-4854-A6B5-3E37E1745DA2}" destId="{614B3E42-5CF9-45FE-8925-B750C0CBE989}" srcOrd="0" destOrd="0" presId="urn:microsoft.com/office/officeart/2005/8/layout/process4"/>
    <dgm:cxn modelId="{CC055724-07D7-4F78-BE7F-6DFA96FDB713}" type="presOf" srcId="{487324C6-5C4B-43DA-A041-AAE89B83598B}" destId="{215D69CC-01FC-45B2-A51B-208449D7EEC1}" srcOrd="0" destOrd="0" presId="urn:microsoft.com/office/officeart/2005/8/layout/process4"/>
    <dgm:cxn modelId="{ED388B72-7B42-4489-B8B9-A3B6D20F1F0D}" type="presOf" srcId="{35040775-2670-4388-A4A5-BD4A312F046A}" destId="{4A723F65-42BA-40DD-8340-B8F01C8A4979}" srcOrd="0" destOrd="0" presId="urn:microsoft.com/office/officeart/2005/8/layout/process4"/>
    <dgm:cxn modelId="{3A333BB8-5620-47C4-B483-DECFBC81389F}" srcId="{35040775-2670-4388-A4A5-BD4A312F046A}" destId="{D6908B13-09D4-4CB6-B0EB-1373459778F8}" srcOrd="0" destOrd="0" parTransId="{EE21BE43-F2C3-4363-887A-712B3D1E037D}" sibTransId="{C34B46D8-FF9B-462B-9257-7763AC275CF2}"/>
    <dgm:cxn modelId="{F60AD184-9F2F-40E4-87C2-3CDE80C4CB1E}" type="presOf" srcId="{6A9E4D07-81EE-41D0-B82B-CD5DECF3A1E7}" destId="{DEAA299C-6660-418C-B470-FBDA55E3117F}" srcOrd="0" destOrd="0" presId="urn:microsoft.com/office/officeart/2005/8/layout/process4"/>
    <dgm:cxn modelId="{E1B428A1-A057-4354-B9A6-BDCF30D8115D}" srcId="{35040775-2670-4388-A4A5-BD4A312F046A}" destId="{42008DB8-541A-44FB-A54C-E7583824D2F0}" srcOrd="2" destOrd="0" parTransId="{AF9E8BB7-A7F9-4C0B-A2B0-F6E23E8ECE7D}" sibTransId="{7B34CB43-F6B1-469B-845B-2236C34520D2}"/>
    <dgm:cxn modelId="{A9836143-634F-4BB6-A7A1-E0EF0A48973E}" type="presOf" srcId="{42008DB8-541A-44FB-A54C-E7583824D2F0}" destId="{B3C593A5-AF91-4622-837E-67774F0FA49D}" srcOrd="1" destOrd="0" presId="urn:microsoft.com/office/officeart/2005/8/layout/process4"/>
    <dgm:cxn modelId="{6E910D3E-D51B-4B9B-8088-E9FA994CAEBC}" srcId="{42008DB8-541A-44FB-A54C-E7583824D2F0}" destId="{6A9E4D07-81EE-41D0-B82B-CD5DECF3A1E7}" srcOrd="1" destOrd="0" parTransId="{8DDBBCE2-0825-43C1-BC4C-F321DE7C8B31}" sibTransId="{9E1F3E8F-DABE-45B7-ADBA-71ECCFF36285}"/>
    <dgm:cxn modelId="{D62160DB-6112-4C8B-A67E-52893068EE0B}" srcId="{42008DB8-541A-44FB-A54C-E7583824D2F0}" destId="{CBF6C3C4-11BD-4854-A6B5-3E37E1745DA2}" srcOrd="0" destOrd="0" parTransId="{9DB394A3-A1FE-4A76-9C6D-423B6FEAE179}" sibTransId="{DDF68AC9-D09F-4648-8244-7A585F7F870B}"/>
    <dgm:cxn modelId="{C43F406C-A342-46AE-A26E-CB63D078A84A}" type="presOf" srcId="{D6908B13-09D4-4CB6-B0EB-1373459778F8}" destId="{4C2A61CB-C687-47A8-833E-9A3CCFD9BF91}" srcOrd="0" destOrd="0" presId="urn:microsoft.com/office/officeart/2005/8/layout/process4"/>
    <dgm:cxn modelId="{3A21DFD9-22A0-4C21-9875-4C06528AD063}" type="presOf" srcId="{42008DB8-541A-44FB-A54C-E7583824D2F0}" destId="{A4142591-F5B3-49C0-8531-0B024C8C6726}" srcOrd="0" destOrd="0" presId="urn:microsoft.com/office/officeart/2005/8/layout/process4"/>
    <dgm:cxn modelId="{BB1A68D0-C324-4F9E-B7A0-61D8302955BA}" type="presParOf" srcId="{4A723F65-42BA-40DD-8340-B8F01C8A4979}" destId="{847568F8-BAB9-4263-9C1E-8A6C779A1EE5}" srcOrd="0" destOrd="0" presId="urn:microsoft.com/office/officeart/2005/8/layout/process4"/>
    <dgm:cxn modelId="{26666555-B82E-4634-9D9F-07D3781C0A26}" type="presParOf" srcId="{847568F8-BAB9-4263-9C1E-8A6C779A1EE5}" destId="{A4142591-F5B3-49C0-8531-0B024C8C6726}" srcOrd="0" destOrd="0" presId="urn:microsoft.com/office/officeart/2005/8/layout/process4"/>
    <dgm:cxn modelId="{D6B4336B-32C3-450C-B392-E4A86D84ACD5}" type="presParOf" srcId="{847568F8-BAB9-4263-9C1E-8A6C779A1EE5}" destId="{B3C593A5-AF91-4622-837E-67774F0FA49D}" srcOrd="1" destOrd="0" presId="urn:microsoft.com/office/officeart/2005/8/layout/process4"/>
    <dgm:cxn modelId="{B4F8D77A-1E55-4429-813F-BA25A2653328}" type="presParOf" srcId="{847568F8-BAB9-4263-9C1E-8A6C779A1EE5}" destId="{B9367186-ED74-42F5-853C-1F434417A2CA}" srcOrd="2" destOrd="0" presId="urn:microsoft.com/office/officeart/2005/8/layout/process4"/>
    <dgm:cxn modelId="{05718C19-B82C-4C72-8BD8-BDDEA9F24BE7}" type="presParOf" srcId="{B9367186-ED74-42F5-853C-1F434417A2CA}" destId="{614B3E42-5CF9-45FE-8925-B750C0CBE989}" srcOrd="0" destOrd="0" presId="urn:microsoft.com/office/officeart/2005/8/layout/process4"/>
    <dgm:cxn modelId="{704FAC7D-B41C-4371-8B43-8F511DDEE905}" type="presParOf" srcId="{B9367186-ED74-42F5-853C-1F434417A2CA}" destId="{DEAA299C-6660-418C-B470-FBDA55E3117F}" srcOrd="1" destOrd="0" presId="urn:microsoft.com/office/officeart/2005/8/layout/process4"/>
    <dgm:cxn modelId="{8818ABA6-038D-4D6A-9216-08CEA9A9AD7C}" type="presParOf" srcId="{4A723F65-42BA-40DD-8340-B8F01C8A4979}" destId="{5F8CE5C2-49F1-4752-947B-11017637058F}" srcOrd="1" destOrd="0" presId="urn:microsoft.com/office/officeart/2005/8/layout/process4"/>
    <dgm:cxn modelId="{E3C3C30F-79F1-4C28-BE11-0E5AAF5F03BD}" type="presParOf" srcId="{4A723F65-42BA-40DD-8340-B8F01C8A4979}" destId="{296705DE-4902-41D6-AE79-596D700D229F}" srcOrd="2" destOrd="0" presId="urn:microsoft.com/office/officeart/2005/8/layout/process4"/>
    <dgm:cxn modelId="{1F6E90DA-AC16-4934-8A00-76B6C950F56F}" type="presParOf" srcId="{296705DE-4902-41D6-AE79-596D700D229F}" destId="{215D69CC-01FC-45B2-A51B-208449D7EEC1}" srcOrd="0" destOrd="0" presId="urn:microsoft.com/office/officeart/2005/8/layout/process4"/>
    <dgm:cxn modelId="{8FE5BABE-2037-44C1-B60B-EB5958E6B11B}" type="presParOf" srcId="{4A723F65-42BA-40DD-8340-B8F01C8A4979}" destId="{D417A44D-D594-46B3-A96F-E4FC46969D64}" srcOrd="3" destOrd="0" presId="urn:microsoft.com/office/officeart/2005/8/layout/process4"/>
    <dgm:cxn modelId="{906F06C7-67CB-4FA7-AFAD-5C5B5478A394}" type="presParOf" srcId="{4A723F65-42BA-40DD-8340-B8F01C8A4979}" destId="{3C1704AA-D469-45A0-B764-3D28C17D2FC6}" srcOrd="4" destOrd="0" presId="urn:microsoft.com/office/officeart/2005/8/layout/process4"/>
    <dgm:cxn modelId="{23F24A4B-A424-4F03-87CB-13E13D25AC5E}" type="presParOf" srcId="{3C1704AA-D469-45A0-B764-3D28C17D2FC6}" destId="{4C2A61CB-C687-47A8-833E-9A3CCFD9BF9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AD550B-1F38-413F-A183-E7B477DDA20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7B2FD452-BF04-4CAE-A969-4AE0D30DB701}">
      <dgm:prSet phldrT="[Text]" custT="1"/>
      <dgm:spPr/>
      <dgm:t>
        <a:bodyPr/>
        <a:lstStyle/>
        <a:p>
          <a:r>
            <a:rPr lang="en-US" sz="1600" dirty="0" smtClean="0"/>
            <a:t>Review initial 12 lead ECG</a:t>
          </a:r>
          <a:endParaRPr lang="en-IN" sz="1600" dirty="0"/>
        </a:p>
      </dgm:t>
    </dgm:pt>
    <dgm:pt modelId="{33A0BA35-6C90-48B9-B9DF-4CE073505407}" type="parTrans" cxnId="{53D96AB9-B4B4-419A-9BCE-CC899E1D7047}">
      <dgm:prSet/>
      <dgm:spPr/>
      <dgm:t>
        <a:bodyPr/>
        <a:lstStyle/>
        <a:p>
          <a:endParaRPr lang="en-IN"/>
        </a:p>
      </dgm:t>
    </dgm:pt>
    <dgm:pt modelId="{303018BC-FEC5-4FBE-A5AF-2F974C4E0D68}" type="sibTrans" cxnId="{53D96AB9-B4B4-419A-9BCE-CC899E1D7047}">
      <dgm:prSet/>
      <dgm:spPr/>
      <dgm:t>
        <a:bodyPr/>
        <a:lstStyle/>
        <a:p>
          <a:endParaRPr lang="en-IN"/>
        </a:p>
      </dgm:t>
    </dgm:pt>
    <dgm:pt modelId="{419EAC4A-40B1-49AF-ACA2-0FACDB42D380}">
      <dgm:prSet phldrT="[Text]" custT="1"/>
      <dgm:spPr/>
      <dgm:t>
        <a:bodyPr/>
        <a:lstStyle/>
        <a:p>
          <a:r>
            <a:rPr lang="en-US" sz="1600" dirty="0" smtClean="0"/>
            <a:t>ST elevation or new or presumably new LBBB</a:t>
          </a:r>
          <a:endParaRPr lang="en-IN" sz="1600" dirty="0"/>
        </a:p>
      </dgm:t>
    </dgm:pt>
    <dgm:pt modelId="{071DB21E-C93E-472D-87ED-7A5FFDC016D2}" type="parTrans" cxnId="{C76F99C1-D07C-4CCA-8096-64ACA00C986A}">
      <dgm:prSet/>
      <dgm:spPr/>
      <dgm:t>
        <a:bodyPr/>
        <a:lstStyle/>
        <a:p>
          <a:endParaRPr lang="en-IN"/>
        </a:p>
      </dgm:t>
    </dgm:pt>
    <dgm:pt modelId="{CD094B12-82E9-4A22-9D40-7772A8FC08C0}" type="sibTrans" cxnId="{C76F99C1-D07C-4CCA-8096-64ACA00C986A}">
      <dgm:prSet/>
      <dgm:spPr/>
      <dgm:t>
        <a:bodyPr/>
        <a:lstStyle/>
        <a:p>
          <a:endParaRPr lang="en-IN"/>
        </a:p>
      </dgm:t>
    </dgm:pt>
    <dgm:pt modelId="{77FE0985-6058-492D-9288-A0B733DF12FA}">
      <dgm:prSet phldrT="[Text]" custT="1"/>
      <dgm:spPr/>
      <dgm:t>
        <a:bodyPr/>
        <a:lstStyle/>
        <a:p>
          <a:r>
            <a:rPr lang="en-US" sz="1600" dirty="0" smtClean="0"/>
            <a:t>ST depression or dynamic T-wave inversion</a:t>
          </a:r>
          <a:endParaRPr lang="en-IN" sz="1600" dirty="0"/>
        </a:p>
      </dgm:t>
    </dgm:pt>
    <dgm:pt modelId="{5AC93030-1B28-4666-B39C-3CD94DC3A41E}" type="parTrans" cxnId="{CE4C6D2E-B027-478A-A09A-352203D95024}">
      <dgm:prSet/>
      <dgm:spPr/>
      <dgm:t>
        <a:bodyPr/>
        <a:lstStyle/>
        <a:p>
          <a:endParaRPr lang="en-IN"/>
        </a:p>
      </dgm:t>
    </dgm:pt>
    <dgm:pt modelId="{007998C8-75D9-4A6D-B76D-66243E9C672F}" type="sibTrans" cxnId="{CE4C6D2E-B027-478A-A09A-352203D95024}">
      <dgm:prSet/>
      <dgm:spPr/>
      <dgm:t>
        <a:bodyPr/>
        <a:lstStyle/>
        <a:p>
          <a:endParaRPr lang="en-IN"/>
        </a:p>
      </dgm:t>
    </dgm:pt>
    <dgm:pt modelId="{261B59AF-902C-4569-A152-81083F04EF7C}">
      <dgm:prSet phldrT="[Text]" custT="1"/>
      <dgm:spPr/>
      <dgm:t>
        <a:bodyPr/>
        <a:lstStyle/>
        <a:p>
          <a:r>
            <a:rPr lang="en-US" sz="1600" dirty="0" smtClean="0"/>
            <a:t>Normal or non diagnostic ST, T-wave changes</a:t>
          </a:r>
          <a:endParaRPr lang="en-IN" sz="1600" dirty="0"/>
        </a:p>
      </dgm:t>
    </dgm:pt>
    <dgm:pt modelId="{FA0FFC78-F744-4A4A-9C8A-FB618A13170E}" type="parTrans" cxnId="{0D63BFF6-11C6-4BCC-8BD8-4044AC89EEA1}">
      <dgm:prSet/>
      <dgm:spPr/>
      <dgm:t>
        <a:bodyPr/>
        <a:lstStyle/>
        <a:p>
          <a:endParaRPr lang="en-IN"/>
        </a:p>
      </dgm:t>
    </dgm:pt>
    <dgm:pt modelId="{6771E32A-C2F5-4382-B4E7-E7FB43269F64}" type="sibTrans" cxnId="{0D63BFF6-11C6-4BCC-8BD8-4044AC89EEA1}">
      <dgm:prSet/>
      <dgm:spPr/>
      <dgm:t>
        <a:bodyPr/>
        <a:lstStyle/>
        <a:p>
          <a:endParaRPr lang="en-IN"/>
        </a:p>
      </dgm:t>
    </dgm:pt>
    <dgm:pt modelId="{44EB8675-1928-43B1-92E6-671B27C4B8A9}">
      <dgm:prSet custT="1"/>
      <dgm:spPr/>
      <dgm:t>
        <a:bodyPr/>
        <a:lstStyle/>
        <a:p>
          <a:r>
            <a:rPr lang="en-US" sz="1600" dirty="0" smtClean="0"/>
            <a:t>Strongly suspicious for injury</a:t>
          </a:r>
          <a:endParaRPr lang="en-IN" sz="1600" dirty="0"/>
        </a:p>
      </dgm:t>
    </dgm:pt>
    <dgm:pt modelId="{1E31D520-12E6-4E82-9A1E-842A642A93B4}" type="parTrans" cxnId="{DE6F882B-C0DC-41D2-B18C-C667935E4E0A}">
      <dgm:prSet/>
      <dgm:spPr/>
      <dgm:t>
        <a:bodyPr/>
        <a:lstStyle/>
        <a:p>
          <a:endParaRPr lang="en-IN"/>
        </a:p>
      </dgm:t>
    </dgm:pt>
    <dgm:pt modelId="{ACABC931-92A7-416A-8A3F-8BCD48BF104C}" type="sibTrans" cxnId="{DE6F882B-C0DC-41D2-B18C-C667935E4E0A}">
      <dgm:prSet/>
      <dgm:spPr/>
      <dgm:t>
        <a:bodyPr/>
        <a:lstStyle/>
        <a:p>
          <a:endParaRPr lang="en-IN"/>
        </a:p>
      </dgm:t>
    </dgm:pt>
    <dgm:pt modelId="{3B11EF2D-4510-4FFB-8E5F-D41E8D0BF5CD}">
      <dgm:prSet custT="1"/>
      <dgm:spPr/>
      <dgm:t>
        <a:bodyPr/>
        <a:lstStyle/>
        <a:p>
          <a:r>
            <a:rPr lang="en-US" sz="1600" dirty="0" smtClean="0"/>
            <a:t>ST elevation MI</a:t>
          </a:r>
          <a:endParaRPr lang="en-IN" sz="1600" dirty="0"/>
        </a:p>
      </dgm:t>
    </dgm:pt>
    <dgm:pt modelId="{231854AB-CC2D-4A6D-8625-CFA302048549}" type="parTrans" cxnId="{8FDB4B66-CBA7-4C40-88D5-6D49B9CC4E68}">
      <dgm:prSet/>
      <dgm:spPr/>
      <dgm:t>
        <a:bodyPr/>
        <a:lstStyle/>
        <a:p>
          <a:endParaRPr lang="en-IN"/>
        </a:p>
      </dgm:t>
    </dgm:pt>
    <dgm:pt modelId="{0A084D99-F9A9-48B1-8814-2E3043E32A78}" type="sibTrans" cxnId="{8FDB4B66-CBA7-4C40-88D5-6D49B9CC4E68}">
      <dgm:prSet/>
      <dgm:spPr/>
      <dgm:t>
        <a:bodyPr/>
        <a:lstStyle/>
        <a:p>
          <a:endParaRPr lang="en-IN"/>
        </a:p>
      </dgm:t>
    </dgm:pt>
    <dgm:pt modelId="{E15F676F-F6FF-4570-85B8-FC56C5D6A290}">
      <dgm:prSet custT="1"/>
      <dgm:spPr/>
      <dgm:t>
        <a:bodyPr/>
        <a:lstStyle/>
        <a:p>
          <a:r>
            <a:rPr lang="en-US" sz="1600" dirty="0" smtClean="0"/>
            <a:t>Enter in STEMI reperfusion  pathway</a:t>
          </a:r>
          <a:endParaRPr lang="en-IN" sz="1600" dirty="0"/>
        </a:p>
      </dgm:t>
    </dgm:pt>
    <dgm:pt modelId="{30F15DC3-1708-4541-9FAB-08B467499553}" type="parTrans" cxnId="{A2408BDB-371A-43F0-B26C-EE0343B73AF1}">
      <dgm:prSet/>
      <dgm:spPr/>
      <dgm:t>
        <a:bodyPr/>
        <a:lstStyle/>
        <a:p>
          <a:endParaRPr lang="en-IN"/>
        </a:p>
      </dgm:t>
    </dgm:pt>
    <dgm:pt modelId="{7BF9C0B4-1D7D-412E-ADC7-D2A4D72278A6}" type="sibTrans" cxnId="{A2408BDB-371A-43F0-B26C-EE0343B73AF1}">
      <dgm:prSet/>
      <dgm:spPr/>
      <dgm:t>
        <a:bodyPr/>
        <a:lstStyle/>
        <a:p>
          <a:endParaRPr lang="en-IN"/>
        </a:p>
      </dgm:t>
    </dgm:pt>
    <dgm:pt modelId="{55D3AC4C-F22A-429B-B848-251BACFF5C9F}">
      <dgm:prSet custT="1"/>
      <dgm:spPr/>
      <dgm:t>
        <a:bodyPr/>
        <a:lstStyle/>
        <a:p>
          <a:r>
            <a:rPr lang="en-US" sz="1600" dirty="0" smtClean="0"/>
            <a:t>Suspicious for ischemia</a:t>
          </a:r>
          <a:endParaRPr lang="en-IN" sz="1600" dirty="0"/>
        </a:p>
      </dgm:t>
    </dgm:pt>
    <dgm:pt modelId="{4035B925-8BDA-49DB-8A51-DB12C78CA623}" type="parTrans" cxnId="{786C5FDC-B774-40BF-8069-BAD9B83F4176}">
      <dgm:prSet/>
      <dgm:spPr/>
      <dgm:t>
        <a:bodyPr/>
        <a:lstStyle/>
        <a:p>
          <a:endParaRPr lang="en-IN"/>
        </a:p>
      </dgm:t>
    </dgm:pt>
    <dgm:pt modelId="{57FC958D-767C-4B13-9B3D-2183B63B8FD2}" type="sibTrans" cxnId="{786C5FDC-B774-40BF-8069-BAD9B83F4176}">
      <dgm:prSet/>
      <dgm:spPr/>
      <dgm:t>
        <a:bodyPr/>
        <a:lstStyle/>
        <a:p>
          <a:endParaRPr lang="en-IN"/>
        </a:p>
      </dgm:t>
    </dgm:pt>
    <dgm:pt modelId="{700A6E74-93BF-4E1A-AEEE-D9EAB0FF096E}">
      <dgm:prSet custT="1"/>
      <dgm:spPr/>
      <dgm:t>
        <a:bodyPr/>
        <a:lstStyle/>
        <a:p>
          <a:r>
            <a:rPr lang="en-US" sz="1600" dirty="0" smtClean="0"/>
            <a:t>High risk UA/ non ST elevation MI</a:t>
          </a:r>
          <a:endParaRPr lang="en-IN" sz="1600" dirty="0"/>
        </a:p>
      </dgm:t>
    </dgm:pt>
    <dgm:pt modelId="{7274B025-3A2E-4289-83B1-D8C25AE98513}" type="parTrans" cxnId="{2FBAAEF9-3EA3-413A-A575-A607C103ACCC}">
      <dgm:prSet/>
      <dgm:spPr/>
      <dgm:t>
        <a:bodyPr/>
        <a:lstStyle/>
        <a:p>
          <a:endParaRPr lang="en-IN"/>
        </a:p>
      </dgm:t>
    </dgm:pt>
    <dgm:pt modelId="{E21A0A32-D265-4E43-BC6A-962E8B967A29}" type="sibTrans" cxnId="{2FBAAEF9-3EA3-413A-A575-A607C103ACCC}">
      <dgm:prSet/>
      <dgm:spPr/>
      <dgm:t>
        <a:bodyPr/>
        <a:lstStyle/>
        <a:p>
          <a:endParaRPr lang="en-IN"/>
        </a:p>
      </dgm:t>
    </dgm:pt>
    <dgm:pt modelId="{DB5C6822-724E-4DDE-B86E-B14461B4F5C0}">
      <dgm:prSet custT="1"/>
      <dgm:spPr/>
      <dgm:t>
        <a:bodyPr/>
        <a:lstStyle/>
        <a:p>
          <a:r>
            <a:rPr lang="en-US" sz="1600" dirty="0" smtClean="0"/>
            <a:t>Intermediate or low risk UA</a:t>
          </a:r>
          <a:endParaRPr lang="en-IN" sz="1600" dirty="0"/>
        </a:p>
      </dgm:t>
    </dgm:pt>
    <dgm:pt modelId="{975E2544-59E8-450F-9942-2CCD1EE7A917}" type="parTrans" cxnId="{B512B17E-B49D-4C13-951D-BBF3948EAFE1}">
      <dgm:prSet/>
      <dgm:spPr/>
      <dgm:t>
        <a:bodyPr/>
        <a:lstStyle/>
        <a:p>
          <a:endParaRPr lang="en-IN"/>
        </a:p>
      </dgm:t>
    </dgm:pt>
    <dgm:pt modelId="{F366FA61-9596-4DF3-9A8D-A07ED24C7821}" type="sibTrans" cxnId="{B512B17E-B49D-4C13-951D-BBF3948EAFE1}">
      <dgm:prSet/>
      <dgm:spPr/>
      <dgm:t>
        <a:bodyPr/>
        <a:lstStyle/>
        <a:p>
          <a:endParaRPr lang="en-IN"/>
        </a:p>
      </dgm:t>
    </dgm:pt>
    <dgm:pt modelId="{1DC6BFFF-17B9-49DB-8AFB-EF8A4F6508C1}">
      <dgm:prSet custT="1"/>
      <dgm:spPr/>
      <dgm:t>
        <a:bodyPr/>
        <a:lstStyle/>
        <a:p>
          <a:r>
            <a:rPr lang="en-US" sz="1600" dirty="0" smtClean="0"/>
            <a:t>High or intermediate risk/ </a:t>
          </a:r>
          <a:r>
            <a:rPr lang="en-US" sz="1600" dirty="0" err="1" smtClean="0"/>
            <a:t>troponin</a:t>
          </a:r>
          <a:r>
            <a:rPr lang="en-US" sz="1600" dirty="0" smtClean="0"/>
            <a:t> positive</a:t>
          </a:r>
          <a:endParaRPr lang="en-IN" sz="1600" dirty="0"/>
        </a:p>
      </dgm:t>
    </dgm:pt>
    <dgm:pt modelId="{4AAB3A0F-146F-4D43-96D8-8C668A147985}" type="parTrans" cxnId="{DA4FD479-A01D-4662-953A-2DDCC335E124}">
      <dgm:prSet/>
      <dgm:spPr/>
      <dgm:t>
        <a:bodyPr/>
        <a:lstStyle/>
        <a:p>
          <a:endParaRPr lang="en-IN"/>
        </a:p>
      </dgm:t>
    </dgm:pt>
    <dgm:pt modelId="{BB842C21-F1F1-43E1-9652-3F806BFC8E5A}" type="sibTrans" cxnId="{DA4FD479-A01D-4662-953A-2DDCC335E124}">
      <dgm:prSet/>
      <dgm:spPr/>
      <dgm:t>
        <a:bodyPr/>
        <a:lstStyle/>
        <a:p>
          <a:endParaRPr lang="en-IN"/>
        </a:p>
      </dgm:t>
    </dgm:pt>
    <dgm:pt modelId="{0AD4A7F1-6431-4077-8AAE-49861A329756}">
      <dgm:prSet custT="1"/>
      <dgm:spPr/>
      <dgm:t>
        <a:bodyPr/>
        <a:lstStyle/>
        <a:p>
          <a:pPr algn="l"/>
          <a:r>
            <a:rPr lang="en-US" sz="1200" dirty="0" smtClean="0"/>
            <a:t> </a:t>
          </a:r>
          <a:r>
            <a:rPr lang="en-US" sz="1600" b="1" dirty="0" smtClean="0"/>
            <a:t>Consider admission</a:t>
          </a:r>
        </a:p>
        <a:p>
          <a:pPr algn="l"/>
          <a:r>
            <a:rPr lang="en-US" sz="1600" dirty="0" smtClean="0"/>
            <a:t> Serial cardiac marker</a:t>
          </a:r>
        </a:p>
        <a:p>
          <a:pPr algn="l"/>
          <a:r>
            <a:rPr lang="en-US" sz="1600" dirty="0" smtClean="0"/>
            <a:t> Repeat ECG/</a:t>
          </a:r>
          <a:r>
            <a:rPr lang="en-US" sz="1600" dirty="0" err="1" smtClean="0"/>
            <a:t>continuos</a:t>
          </a:r>
          <a:r>
            <a:rPr lang="en-US" sz="1600" dirty="0" smtClean="0"/>
            <a:t> ST </a:t>
          </a:r>
          <a:r>
            <a:rPr lang="en-US" sz="1600" dirty="0" err="1" smtClean="0"/>
            <a:t>seg</a:t>
          </a:r>
          <a:r>
            <a:rPr lang="en-US" sz="1600" dirty="0" smtClean="0"/>
            <a:t>   </a:t>
          </a:r>
        </a:p>
        <a:p>
          <a:pPr algn="l"/>
          <a:r>
            <a:rPr lang="en-US" sz="1600" dirty="0" smtClean="0"/>
            <a:t> monitoring</a:t>
          </a:r>
        </a:p>
        <a:p>
          <a:pPr algn="l"/>
          <a:r>
            <a:rPr lang="en-US" sz="1600" dirty="0" smtClean="0"/>
            <a:t> Consider stress test</a:t>
          </a:r>
          <a:endParaRPr lang="en-IN" sz="1600" dirty="0"/>
        </a:p>
      </dgm:t>
    </dgm:pt>
    <dgm:pt modelId="{9E5DF33F-5E16-43AD-B4D6-2BE2EB08CDBD}" type="parTrans" cxnId="{3A7BAFA4-5D39-4CEA-AE67-CC8CE2386049}">
      <dgm:prSet/>
      <dgm:spPr/>
      <dgm:t>
        <a:bodyPr/>
        <a:lstStyle/>
        <a:p>
          <a:endParaRPr lang="en-IN"/>
        </a:p>
      </dgm:t>
    </dgm:pt>
    <dgm:pt modelId="{3098127A-0065-4B8B-8468-6D1BFA9B2D80}" type="sibTrans" cxnId="{3A7BAFA4-5D39-4CEA-AE67-CC8CE2386049}">
      <dgm:prSet/>
      <dgm:spPr/>
      <dgm:t>
        <a:bodyPr/>
        <a:lstStyle/>
        <a:p>
          <a:endParaRPr lang="en-IN"/>
        </a:p>
      </dgm:t>
    </dgm:pt>
    <dgm:pt modelId="{4F1A78F6-85F0-4DCF-90E1-422E81A2835B}">
      <dgm:prSet custT="1"/>
      <dgm:spPr/>
      <dgm:t>
        <a:bodyPr/>
        <a:lstStyle/>
        <a:p>
          <a:r>
            <a:rPr lang="en-US" sz="1600" dirty="0" smtClean="0"/>
            <a:t>Develop high or intermediate risk criteria/ </a:t>
          </a:r>
          <a:r>
            <a:rPr lang="en-US" sz="1600" dirty="0" err="1" smtClean="0"/>
            <a:t>troponin</a:t>
          </a:r>
          <a:r>
            <a:rPr lang="en-US" sz="1600" dirty="0" smtClean="0"/>
            <a:t> positive </a:t>
          </a:r>
          <a:endParaRPr lang="en-IN" sz="1600" dirty="0"/>
        </a:p>
      </dgm:t>
    </dgm:pt>
    <dgm:pt modelId="{0A1B6BD0-8945-4327-A177-2284FD32340B}" type="parTrans" cxnId="{4DDD2D34-1558-44D9-9575-9FEAF4EA0608}">
      <dgm:prSet/>
      <dgm:spPr/>
      <dgm:t>
        <a:bodyPr/>
        <a:lstStyle/>
        <a:p>
          <a:endParaRPr lang="en-IN"/>
        </a:p>
      </dgm:t>
    </dgm:pt>
    <dgm:pt modelId="{58B91B60-ABD7-450D-B48E-3F4AB29CF534}" type="sibTrans" cxnId="{4DDD2D34-1558-44D9-9575-9FEAF4EA0608}">
      <dgm:prSet/>
      <dgm:spPr/>
      <dgm:t>
        <a:bodyPr/>
        <a:lstStyle/>
        <a:p>
          <a:endParaRPr lang="en-IN"/>
        </a:p>
      </dgm:t>
    </dgm:pt>
    <dgm:pt modelId="{3152AC5C-35B5-4EF3-8FC0-A2B3BB24617B}">
      <dgm:prSet custT="1"/>
      <dgm:spPr/>
      <dgm:t>
        <a:bodyPr/>
        <a:lstStyle/>
        <a:p>
          <a:r>
            <a:rPr lang="en-US" sz="1600" dirty="0" smtClean="0"/>
            <a:t>Discharge with follow up </a:t>
          </a:r>
          <a:endParaRPr lang="en-IN" sz="1600" dirty="0"/>
        </a:p>
      </dgm:t>
    </dgm:pt>
    <dgm:pt modelId="{54AF2B35-B904-4819-8E10-4E72B8EC5513}" type="parTrans" cxnId="{22E17797-CABE-41DE-A6A5-5E0F117D0057}">
      <dgm:prSet/>
      <dgm:spPr/>
      <dgm:t>
        <a:bodyPr/>
        <a:lstStyle/>
        <a:p>
          <a:endParaRPr lang="en-IN"/>
        </a:p>
      </dgm:t>
    </dgm:pt>
    <dgm:pt modelId="{272816A4-343C-4C45-B688-0C8AF14E0081}" type="sibTrans" cxnId="{22E17797-CABE-41DE-A6A5-5E0F117D0057}">
      <dgm:prSet/>
      <dgm:spPr/>
      <dgm:t>
        <a:bodyPr/>
        <a:lstStyle/>
        <a:p>
          <a:endParaRPr lang="en-IN"/>
        </a:p>
      </dgm:t>
    </dgm:pt>
    <dgm:pt modelId="{06F0A0A7-AF60-4C8D-B471-E87CA6E1A229}" type="pres">
      <dgm:prSet presAssocID="{88AD550B-1F38-413F-A183-E7B477DDA20E}" presName="hierChild1" presStyleCnt="0">
        <dgm:presLayoutVars>
          <dgm:orgChart val="1"/>
          <dgm:chPref val="1"/>
          <dgm:dir/>
          <dgm:animOne val="branch"/>
          <dgm:animLvl val="lvl"/>
          <dgm:resizeHandles/>
        </dgm:presLayoutVars>
      </dgm:prSet>
      <dgm:spPr/>
      <dgm:t>
        <a:bodyPr/>
        <a:lstStyle/>
        <a:p>
          <a:endParaRPr lang="en-IN"/>
        </a:p>
      </dgm:t>
    </dgm:pt>
    <dgm:pt modelId="{FECF8F10-A577-4174-9E46-A55555DF6F6C}" type="pres">
      <dgm:prSet presAssocID="{7B2FD452-BF04-4CAE-A969-4AE0D30DB701}" presName="hierRoot1" presStyleCnt="0">
        <dgm:presLayoutVars>
          <dgm:hierBranch val="init"/>
        </dgm:presLayoutVars>
      </dgm:prSet>
      <dgm:spPr/>
    </dgm:pt>
    <dgm:pt modelId="{4570C601-2DD3-41F8-8F7C-D404C73AE472}" type="pres">
      <dgm:prSet presAssocID="{7B2FD452-BF04-4CAE-A969-4AE0D30DB701}" presName="rootComposite1" presStyleCnt="0"/>
      <dgm:spPr/>
    </dgm:pt>
    <dgm:pt modelId="{3A350058-5297-4975-B985-104439616772}" type="pres">
      <dgm:prSet presAssocID="{7B2FD452-BF04-4CAE-A969-4AE0D30DB701}" presName="rootText1" presStyleLbl="node0" presStyleIdx="0" presStyleCnt="1" custScaleX="279859">
        <dgm:presLayoutVars>
          <dgm:chPref val="3"/>
        </dgm:presLayoutVars>
      </dgm:prSet>
      <dgm:spPr/>
      <dgm:t>
        <a:bodyPr/>
        <a:lstStyle/>
        <a:p>
          <a:endParaRPr lang="en-IN"/>
        </a:p>
      </dgm:t>
    </dgm:pt>
    <dgm:pt modelId="{1496ACFF-1C45-4357-AD5C-5049717D6304}" type="pres">
      <dgm:prSet presAssocID="{7B2FD452-BF04-4CAE-A969-4AE0D30DB701}" presName="rootConnector1" presStyleLbl="node1" presStyleIdx="0" presStyleCnt="0"/>
      <dgm:spPr/>
      <dgm:t>
        <a:bodyPr/>
        <a:lstStyle/>
        <a:p>
          <a:endParaRPr lang="en-IN"/>
        </a:p>
      </dgm:t>
    </dgm:pt>
    <dgm:pt modelId="{72295438-2944-440F-B8D0-AF5692565F3D}" type="pres">
      <dgm:prSet presAssocID="{7B2FD452-BF04-4CAE-A969-4AE0D30DB701}" presName="hierChild2" presStyleCnt="0"/>
      <dgm:spPr/>
    </dgm:pt>
    <dgm:pt modelId="{C0B1A99D-ABDB-4132-990A-EEE1108A8536}" type="pres">
      <dgm:prSet presAssocID="{071DB21E-C93E-472D-87ED-7A5FFDC016D2}" presName="Name37" presStyleLbl="parChTrans1D2" presStyleIdx="0" presStyleCnt="3"/>
      <dgm:spPr/>
      <dgm:t>
        <a:bodyPr/>
        <a:lstStyle/>
        <a:p>
          <a:endParaRPr lang="en-IN"/>
        </a:p>
      </dgm:t>
    </dgm:pt>
    <dgm:pt modelId="{4F03EC24-9D7D-453A-88BB-0BD38DCA1E1B}" type="pres">
      <dgm:prSet presAssocID="{419EAC4A-40B1-49AF-ACA2-0FACDB42D380}" presName="hierRoot2" presStyleCnt="0">
        <dgm:presLayoutVars>
          <dgm:hierBranch val="init"/>
        </dgm:presLayoutVars>
      </dgm:prSet>
      <dgm:spPr/>
    </dgm:pt>
    <dgm:pt modelId="{8DA32FA2-2D10-489D-A68C-61BA8DECF88A}" type="pres">
      <dgm:prSet presAssocID="{419EAC4A-40B1-49AF-ACA2-0FACDB42D380}" presName="rootComposite" presStyleCnt="0"/>
      <dgm:spPr/>
    </dgm:pt>
    <dgm:pt modelId="{BA4910AB-6B59-4895-A317-2BCF16ED0C31}" type="pres">
      <dgm:prSet presAssocID="{419EAC4A-40B1-49AF-ACA2-0FACDB42D380}" presName="rootText" presStyleLbl="node2" presStyleIdx="0" presStyleCnt="3" custScaleX="288511" custScaleY="160550">
        <dgm:presLayoutVars>
          <dgm:chPref val="3"/>
        </dgm:presLayoutVars>
      </dgm:prSet>
      <dgm:spPr/>
      <dgm:t>
        <a:bodyPr/>
        <a:lstStyle/>
        <a:p>
          <a:endParaRPr lang="en-IN"/>
        </a:p>
      </dgm:t>
    </dgm:pt>
    <dgm:pt modelId="{A88FB567-2BD2-45CA-A7BA-250CC58B2E6B}" type="pres">
      <dgm:prSet presAssocID="{419EAC4A-40B1-49AF-ACA2-0FACDB42D380}" presName="rootConnector" presStyleLbl="node2" presStyleIdx="0" presStyleCnt="3"/>
      <dgm:spPr/>
      <dgm:t>
        <a:bodyPr/>
        <a:lstStyle/>
        <a:p>
          <a:endParaRPr lang="en-IN"/>
        </a:p>
      </dgm:t>
    </dgm:pt>
    <dgm:pt modelId="{EE432141-4D9E-491B-95B5-8F46350C01E5}" type="pres">
      <dgm:prSet presAssocID="{419EAC4A-40B1-49AF-ACA2-0FACDB42D380}" presName="hierChild4" presStyleCnt="0"/>
      <dgm:spPr/>
    </dgm:pt>
    <dgm:pt modelId="{4A30F4CF-4340-4708-A55A-B24021B4C9E1}" type="pres">
      <dgm:prSet presAssocID="{1E31D520-12E6-4E82-9A1E-842A642A93B4}" presName="Name37" presStyleLbl="parChTrans1D3" presStyleIdx="0" presStyleCnt="3"/>
      <dgm:spPr/>
      <dgm:t>
        <a:bodyPr/>
        <a:lstStyle/>
        <a:p>
          <a:endParaRPr lang="en-IN"/>
        </a:p>
      </dgm:t>
    </dgm:pt>
    <dgm:pt modelId="{10DDE0C8-4953-4C37-9BDB-DAD5ADC222E3}" type="pres">
      <dgm:prSet presAssocID="{44EB8675-1928-43B1-92E6-671B27C4B8A9}" presName="hierRoot2" presStyleCnt="0">
        <dgm:presLayoutVars>
          <dgm:hierBranch val="init"/>
        </dgm:presLayoutVars>
      </dgm:prSet>
      <dgm:spPr/>
    </dgm:pt>
    <dgm:pt modelId="{2B2C7DAF-18CC-4267-B28D-F4E5D02794FC}" type="pres">
      <dgm:prSet presAssocID="{44EB8675-1928-43B1-92E6-671B27C4B8A9}" presName="rootComposite" presStyleCnt="0"/>
      <dgm:spPr/>
    </dgm:pt>
    <dgm:pt modelId="{5860480F-2378-4C8D-A491-313AC6E66D0A}" type="pres">
      <dgm:prSet presAssocID="{44EB8675-1928-43B1-92E6-671B27C4B8A9}" presName="rootText" presStyleLbl="node3" presStyleIdx="0" presStyleCnt="3" custScaleX="274524">
        <dgm:presLayoutVars>
          <dgm:chPref val="3"/>
        </dgm:presLayoutVars>
      </dgm:prSet>
      <dgm:spPr/>
      <dgm:t>
        <a:bodyPr/>
        <a:lstStyle/>
        <a:p>
          <a:endParaRPr lang="en-IN"/>
        </a:p>
      </dgm:t>
    </dgm:pt>
    <dgm:pt modelId="{1BB80DFA-B6D0-44A3-BE6D-FC44871B388B}" type="pres">
      <dgm:prSet presAssocID="{44EB8675-1928-43B1-92E6-671B27C4B8A9}" presName="rootConnector" presStyleLbl="node3" presStyleIdx="0" presStyleCnt="3"/>
      <dgm:spPr/>
      <dgm:t>
        <a:bodyPr/>
        <a:lstStyle/>
        <a:p>
          <a:endParaRPr lang="en-IN"/>
        </a:p>
      </dgm:t>
    </dgm:pt>
    <dgm:pt modelId="{27D22FE7-CA2D-42C5-AEEB-BC8AC77D50FC}" type="pres">
      <dgm:prSet presAssocID="{44EB8675-1928-43B1-92E6-671B27C4B8A9}" presName="hierChild4" presStyleCnt="0"/>
      <dgm:spPr/>
    </dgm:pt>
    <dgm:pt modelId="{BAEB0E5B-AC3D-4168-B638-5298701CEB20}" type="pres">
      <dgm:prSet presAssocID="{231854AB-CC2D-4A6D-8625-CFA302048549}" presName="Name37" presStyleLbl="parChTrans1D4" presStyleIdx="0" presStyleCnt="7"/>
      <dgm:spPr/>
      <dgm:t>
        <a:bodyPr/>
        <a:lstStyle/>
        <a:p>
          <a:endParaRPr lang="en-IN"/>
        </a:p>
      </dgm:t>
    </dgm:pt>
    <dgm:pt modelId="{E415E943-9B46-48D9-AF44-92D71F2C7756}" type="pres">
      <dgm:prSet presAssocID="{3B11EF2D-4510-4FFB-8E5F-D41E8D0BF5CD}" presName="hierRoot2" presStyleCnt="0">
        <dgm:presLayoutVars>
          <dgm:hierBranch val="init"/>
        </dgm:presLayoutVars>
      </dgm:prSet>
      <dgm:spPr/>
    </dgm:pt>
    <dgm:pt modelId="{399B71AD-E7D9-400D-A878-87EE036197D2}" type="pres">
      <dgm:prSet presAssocID="{3B11EF2D-4510-4FFB-8E5F-D41E8D0BF5CD}" presName="rootComposite" presStyleCnt="0"/>
      <dgm:spPr/>
    </dgm:pt>
    <dgm:pt modelId="{636E5C31-CC4E-4057-9277-47DF30861C53}" type="pres">
      <dgm:prSet presAssocID="{3B11EF2D-4510-4FFB-8E5F-D41E8D0BF5CD}" presName="rootText" presStyleLbl="node4" presStyleIdx="0" presStyleCnt="7" custScaleX="189572">
        <dgm:presLayoutVars>
          <dgm:chPref val="3"/>
        </dgm:presLayoutVars>
      </dgm:prSet>
      <dgm:spPr/>
      <dgm:t>
        <a:bodyPr/>
        <a:lstStyle/>
        <a:p>
          <a:endParaRPr lang="en-IN"/>
        </a:p>
      </dgm:t>
    </dgm:pt>
    <dgm:pt modelId="{B657D9A4-AF82-49DA-853C-703A195F0A3D}" type="pres">
      <dgm:prSet presAssocID="{3B11EF2D-4510-4FFB-8E5F-D41E8D0BF5CD}" presName="rootConnector" presStyleLbl="node4" presStyleIdx="0" presStyleCnt="7"/>
      <dgm:spPr/>
      <dgm:t>
        <a:bodyPr/>
        <a:lstStyle/>
        <a:p>
          <a:endParaRPr lang="en-IN"/>
        </a:p>
      </dgm:t>
    </dgm:pt>
    <dgm:pt modelId="{B58EDBF4-DDE3-4D6D-8239-ACABE1CB5C50}" type="pres">
      <dgm:prSet presAssocID="{3B11EF2D-4510-4FFB-8E5F-D41E8D0BF5CD}" presName="hierChild4" presStyleCnt="0"/>
      <dgm:spPr/>
    </dgm:pt>
    <dgm:pt modelId="{BD45476E-E9BC-47E7-98BA-50A58B4CBA6F}" type="pres">
      <dgm:prSet presAssocID="{30F15DC3-1708-4541-9FAB-08B467499553}" presName="Name37" presStyleLbl="parChTrans1D4" presStyleIdx="1" presStyleCnt="7"/>
      <dgm:spPr/>
      <dgm:t>
        <a:bodyPr/>
        <a:lstStyle/>
        <a:p>
          <a:endParaRPr lang="en-IN"/>
        </a:p>
      </dgm:t>
    </dgm:pt>
    <dgm:pt modelId="{27F5BADD-402B-42BB-B534-3D346926D341}" type="pres">
      <dgm:prSet presAssocID="{E15F676F-F6FF-4570-85B8-FC56C5D6A290}" presName="hierRoot2" presStyleCnt="0">
        <dgm:presLayoutVars>
          <dgm:hierBranch val="init"/>
        </dgm:presLayoutVars>
      </dgm:prSet>
      <dgm:spPr/>
    </dgm:pt>
    <dgm:pt modelId="{3BD9D354-1BBC-4ADC-80AA-258F24CAA16B}" type="pres">
      <dgm:prSet presAssocID="{E15F676F-F6FF-4570-85B8-FC56C5D6A290}" presName="rootComposite" presStyleCnt="0"/>
      <dgm:spPr/>
    </dgm:pt>
    <dgm:pt modelId="{A023CF53-F28A-44AE-9A66-6666D6DD202A}" type="pres">
      <dgm:prSet presAssocID="{E15F676F-F6FF-4570-85B8-FC56C5D6A290}" presName="rootText" presStyleLbl="node4" presStyleIdx="1" presStyleCnt="7" custScaleX="240993">
        <dgm:presLayoutVars>
          <dgm:chPref val="3"/>
        </dgm:presLayoutVars>
      </dgm:prSet>
      <dgm:spPr/>
      <dgm:t>
        <a:bodyPr/>
        <a:lstStyle/>
        <a:p>
          <a:endParaRPr lang="en-IN"/>
        </a:p>
      </dgm:t>
    </dgm:pt>
    <dgm:pt modelId="{46AA86C9-D147-44F8-B0E0-4C4687226182}" type="pres">
      <dgm:prSet presAssocID="{E15F676F-F6FF-4570-85B8-FC56C5D6A290}" presName="rootConnector" presStyleLbl="node4" presStyleIdx="1" presStyleCnt="7"/>
      <dgm:spPr/>
      <dgm:t>
        <a:bodyPr/>
        <a:lstStyle/>
        <a:p>
          <a:endParaRPr lang="en-IN"/>
        </a:p>
      </dgm:t>
    </dgm:pt>
    <dgm:pt modelId="{97007A52-244C-4A8A-A2A5-50146CCBBB97}" type="pres">
      <dgm:prSet presAssocID="{E15F676F-F6FF-4570-85B8-FC56C5D6A290}" presName="hierChild4" presStyleCnt="0"/>
      <dgm:spPr/>
    </dgm:pt>
    <dgm:pt modelId="{979B7A4F-4BCE-49A8-8472-9B7DA05B958B}" type="pres">
      <dgm:prSet presAssocID="{E15F676F-F6FF-4570-85B8-FC56C5D6A290}" presName="hierChild5" presStyleCnt="0"/>
      <dgm:spPr/>
    </dgm:pt>
    <dgm:pt modelId="{265D5DF2-7D16-4938-8CDE-CBC993FA0A1E}" type="pres">
      <dgm:prSet presAssocID="{3B11EF2D-4510-4FFB-8E5F-D41E8D0BF5CD}" presName="hierChild5" presStyleCnt="0"/>
      <dgm:spPr/>
    </dgm:pt>
    <dgm:pt modelId="{E3454B08-BFCE-4C6A-8C06-53EBBA1B0D34}" type="pres">
      <dgm:prSet presAssocID="{44EB8675-1928-43B1-92E6-671B27C4B8A9}" presName="hierChild5" presStyleCnt="0"/>
      <dgm:spPr/>
    </dgm:pt>
    <dgm:pt modelId="{6F27968B-7DDC-4537-9C19-6EE8F6AA7FA4}" type="pres">
      <dgm:prSet presAssocID="{419EAC4A-40B1-49AF-ACA2-0FACDB42D380}" presName="hierChild5" presStyleCnt="0"/>
      <dgm:spPr/>
    </dgm:pt>
    <dgm:pt modelId="{4FE34D72-1670-405C-BB72-83A33FEC1954}" type="pres">
      <dgm:prSet presAssocID="{5AC93030-1B28-4666-B39C-3CD94DC3A41E}" presName="Name37" presStyleLbl="parChTrans1D2" presStyleIdx="1" presStyleCnt="3"/>
      <dgm:spPr/>
      <dgm:t>
        <a:bodyPr/>
        <a:lstStyle/>
        <a:p>
          <a:endParaRPr lang="en-IN"/>
        </a:p>
      </dgm:t>
    </dgm:pt>
    <dgm:pt modelId="{9FD02D0A-5393-4A31-9F8F-514302F4F770}" type="pres">
      <dgm:prSet presAssocID="{77FE0985-6058-492D-9288-A0B733DF12FA}" presName="hierRoot2" presStyleCnt="0">
        <dgm:presLayoutVars>
          <dgm:hierBranch val="init"/>
        </dgm:presLayoutVars>
      </dgm:prSet>
      <dgm:spPr/>
    </dgm:pt>
    <dgm:pt modelId="{1204AB04-E103-47AD-B2A1-AF579D455526}" type="pres">
      <dgm:prSet presAssocID="{77FE0985-6058-492D-9288-A0B733DF12FA}" presName="rootComposite" presStyleCnt="0"/>
      <dgm:spPr/>
    </dgm:pt>
    <dgm:pt modelId="{46A96423-B34D-4612-A7DA-338294749B27}" type="pres">
      <dgm:prSet presAssocID="{77FE0985-6058-492D-9288-A0B733DF12FA}" presName="rootText" presStyleLbl="node2" presStyleIdx="1" presStyleCnt="3" custScaleX="247095">
        <dgm:presLayoutVars>
          <dgm:chPref val="3"/>
        </dgm:presLayoutVars>
      </dgm:prSet>
      <dgm:spPr/>
      <dgm:t>
        <a:bodyPr/>
        <a:lstStyle/>
        <a:p>
          <a:endParaRPr lang="en-IN"/>
        </a:p>
      </dgm:t>
    </dgm:pt>
    <dgm:pt modelId="{449C56AE-1922-443B-A82B-3F413B045D1D}" type="pres">
      <dgm:prSet presAssocID="{77FE0985-6058-492D-9288-A0B733DF12FA}" presName="rootConnector" presStyleLbl="node2" presStyleIdx="1" presStyleCnt="3"/>
      <dgm:spPr/>
      <dgm:t>
        <a:bodyPr/>
        <a:lstStyle/>
        <a:p>
          <a:endParaRPr lang="en-IN"/>
        </a:p>
      </dgm:t>
    </dgm:pt>
    <dgm:pt modelId="{AFCD590C-8871-4B6A-ABF9-C26F9A65E6C9}" type="pres">
      <dgm:prSet presAssocID="{77FE0985-6058-492D-9288-A0B733DF12FA}" presName="hierChild4" presStyleCnt="0"/>
      <dgm:spPr/>
    </dgm:pt>
    <dgm:pt modelId="{D90FE6F7-5260-42FA-92FA-3A0DBE217AC3}" type="pres">
      <dgm:prSet presAssocID="{4035B925-8BDA-49DB-8A51-DB12C78CA623}" presName="Name37" presStyleLbl="parChTrans1D3" presStyleIdx="1" presStyleCnt="3"/>
      <dgm:spPr/>
      <dgm:t>
        <a:bodyPr/>
        <a:lstStyle/>
        <a:p>
          <a:endParaRPr lang="en-IN"/>
        </a:p>
      </dgm:t>
    </dgm:pt>
    <dgm:pt modelId="{8FBC0B36-F264-4AD7-B8AA-58463A222AE1}" type="pres">
      <dgm:prSet presAssocID="{55D3AC4C-F22A-429B-B848-251BACFF5C9F}" presName="hierRoot2" presStyleCnt="0">
        <dgm:presLayoutVars>
          <dgm:hierBranch val="init"/>
        </dgm:presLayoutVars>
      </dgm:prSet>
      <dgm:spPr/>
    </dgm:pt>
    <dgm:pt modelId="{4974900F-9639-4392-B74B-64F901037666}" type="pres">
      <dgm:prSet presAssocID="{55D3AC4C-F22A-429B-B848-251BACFF5C9F}" presName="rootComposite" presStyleCnt="0"/>
      <dgm:spPr/>
    </dgm:pt>
    <dgm:pt modelId="{7B271EE8-FEB2-495D-ACBB-B9402CFC5339}" type="pres">
      <dgm:prSet presAssocID="{55D3AC4C-F22A-429B-B848-251BACFF5C9F}" presName="rootText" presStyleLbl="node3" presStyleIdx="1" presStyleCnt="3" custScaleX="178318">
        <dgm:presLayoutVars>
          <dgm:chPref val="3"/>
        </dgm:presLayoutVars>
      </dgm:prSet>
      <dgm:spPr/>
      <dgm:t>
        <a:bodyPr/>
        <a:lstStyle/>
        <a:p>
          <a:endParaRPr lang="en-IN"/>
        </a:p>
      </dgm:t>
    </dgm:pt>
    <dgm:pt modelId="{47111D65-D9E8-4307-9E86-BB2AF132716B}" type="pres">
      <dgm:prSet presAssocID="{55D3AC4C-F22A-429B-B848-251BACFF5C9F}" presName="rootConnector" presStyleLbl="node3" presStyleIdx="1" presStyleCnt="3"/>
      <dgm:spPr/>
      <dgm:t>
        <a:bodyPr/>
        <a:lstStyle/>
        <a:p>
          <a:endParaRPr lang="en-IN"/>
        </a:p>
      </dgm:t>
    </dgm:pt>
    <dgm:pt modelId="{E2E6C828-7526-45A9-84C5-561CB50707DE}" type="pres">
      <dgm:prSet presAssocID="{55D3AC4C-F22A-429B-B848-251BACFF5C9F}" presName="hierChild4" presStyleCnt="0"/>
      <dgm:spPr/>
    </dgm:pt>
    <dgm:pt modelId="{0A6A2A1F-586A-4763-8920-FF6864F0BA19}" type="pres">
      <dgm:prSet presAssocID="{7274B025-3A2E-4289-83B1-D8C25AE98513}" presName="Name37" presStyleLbl="parChTrans1D4" presStyleIdx="2" presStyleCnt="7"/>
      <dgm:spPr/>
      <dgm:t>
        <a:bodyPr/>
        <a:lstStyle/>
        <a:p>
          <a:endParaRPr lang="en-IN"/>
        </a:p>
      </dgm:t>
    </dgm:pt>
    <dgm:pt modelId="{1735EB04-ECC9-4C0A-B8A4-FEA606FA99B0}" type="pres">
      <dgm:prSet presAssocID="{700A6E74-93BF-4E1A-AEEE-D9EAB0FF096E}" presName="hierRoot2" presStyleCnt="0">
        <dgm:presLayoutVars>
          <dgm:hierBranch val="init"/>
        </dgm:presLayoutVars>
      </dgm:prSet>
      <dgm:spPr/>
    </dgm:pt>
    <dgm:pt modelId="{57D9A48D-C046-445E-973E-23139DCA65AC}" type="pres">
      <dgm:prSet presAssocID="{700A6E74-93BF-4E1A-AEEE-D9EAB0FF096E}" presName="rootComposite" presStyleCnt="0"/>
      <dgm:spPr/>
    </dgm:pt>
    <dgm:pt modelId="{1085A3CE-33DC-4498-BC0A-7E6F56B710C1}" type="pres">
      <dgm:prSet presAssocID="{700A6E74-93BF-4E1A-AEEE-D9EAB0FF096E}" presName="rootText" presStyleLbl="node4" presStyleIdx="2" presStyleCnt="7" custScaleX="181636">
        <dgm:presLayoutVars>
          <dgm:chPref val="3"/>
        </dgm:presLayoutVars>
      </dgm:prSet>
      <dgm:spPr/>
      <dgm:t>
        <a:bodyPr/>
        <a:lstStyle/>
        <a:p>
          <a:endParaRPr lang="en-IN"/>
        </a:p>
      </dgm:t>
    </dgm:pt>
    <dgm:pt modelId="{3DE0E73F-99EA-4A21-BA28-41B12DF7F879}" type="pres">
      <dgm:prSet presAssocID="{700A6E74-93BF-4E1A-AEEE-D9EAB0FF096E}" presName="rootConnector" presStyleLbl="node4" presStyleIdx="2" presStyleCnt="7"/>
      <dgm:spPr/>
      <dgm:t>
        <a:bodyPr/>
        <a:lstStyle/>
        <a:p>
          <a:endParaRPr lang="en-IN"/>
        </a:p>
      </dgm:t>
    </dgm:pt>
    <dgm:pt modelId="{7077A3BC-2223-4D4C-BEA7-8E54C7A77E45}" type="pres">
      <dgm:prSet presAssocID="{700A6E74-93BF-4E1A-AEEE-D9EAB0FF096E}" presName="hierChild4" presStyleCnt="0"/>
      <dgm:spPr/>
    </dgm:pt>
    <dgm:pt modelId="{D27DC6B6-20A2-4AE8-9CA2-1E2C62956B44}" type="pres">
      <dgm:prSet presAssocID="{700A6E74-93BF-4E1A-AEEE-D9EAB0FF096E}" presName="hierChild5" presStyleCnt="0"/>
      <dgm:spPr/>
    </dgm:pt>
    <dgm:pt modelId="{2F285315-EBD0-489B-A6E0-3C866FDDEBC4}" type="pres">
      <dgm:prSet presAssocID="{55D3AC4C-F22A-429B-B848-251BACFF5C9F}" presName="hierChild5" presStyleCnt="0"/>
      <dgm:spPr/>
    </dgm:pt>
    <dgm:pt modelId="{C5081CD6-7B85-4F19-8738-1213BC86B6A9}" type="pres">
      <dgm:prSet presAssocID="{77FE0985-6058-492D-9288-A0B733DF12FA}" presName="hierChild5" presStyleCnt="0"/>
      <dgm:spPr/>
    </dgm:pt>
    <dgm:pt modelId="{D8C9EF84-DF76-4304-90DB-2069D269027D}" type="pres">
      <dgm:prSet presAssocID="{FA0FFC78-F744-4A4A-9C8A-FB618A13170E}" presName="Name37" presStyleLbl="parChTrans1D2" presStyleIdx="2" presStyleCnt="3"/>
      <dgm:spPr/>
      <dgm:t>
        <a:bodyPr/>
        <a:lstStyle/>
        <a:p>
          <a:endParaRPr lang="en-IN"/>
        </a:p>
      </dgm:t>
    </dgm:pt>
    <dgm:pt modelId="{6133F8E9-1E2A-46AA-8C94-6EC59D25F0C5}" type="pres">
      <dgm:prSet presAssocID="{261B59AF-902C-4569-A152-81083F04EF7C}" presName="hierRoot2" presStyleCnt="0">
        <dgm:presLayoutVars>
          <dgm:hierBranch val="init"/>
        </dgm:presLayoutVars>
      </dgm:prSet>
      <dgm:spPr/>
    </dgm:pt>
    <dgm:pt modelId="{939BBD1E-5EAD-45BD-93CE-72387E911775}" type="pres">
      <dgm:prSet presAssocID="{261B59AF-902C-4569-A152-81083F04EF7C}" presName="rootComposite" presStyleCnt="0"/>
      <dgm:spPr/>
    </dgm:pt>
    <dgm:pt modelId="{63620127-54DA-455F-8E80-D20F844DE947}" type="pres">
      <dgm:prSet presAssocID="{261B59AF-902C-4569-A152-81083F04EF7C}" presName="rootText" presStyleLbl="node2" presStyleIdx="2" presStyleCnt="3" custScaleX="240288">
        <dgm:presLayoutVars>
          <dgm:chPref val="3"/>
        </dgm:presLayoutVars>
      </dgm:prSet>
      <dgm:spPr/>
      <dgm:t>
        <a:bodyPr/>
        <a:lstStyle/>
        <a:p>
          <a:endParaRPr lang="en-IN"/>
        </a:p>
      </dgm:t>
    </dgm:pt>
    <dgm:pt modelId="{50DB7865-5F1F-4BE8-B297-4C024459BF31}" type="pres">
      <dgm:prSet presAssocID="{261B59AF-902C-4569-A152-81083F04EF7C}" presName="rootConnector" presStyleLbl="node2" presStyleIdx="2" presStyleCnt="3"/>
      <dgm:spPr/>
      <dgm:t>
        <a:bodyPr/>
        <a:lstStyle/>
        <a:p>
          <a:endParaRPr lang="en-IN"/>
        </a:p>
      </dgm:t>
    </dgm:pt>
    <dgm:pt modelId="{112E303B-1EFB-4D25-93BC-B5745321AD2A}" type="pres">
      <dgm:prSet presAssocID="{261B59AF-902C-4569-A152-81083F04EF7C}" presName="hierChild4" presStyleCnt="0"/>
      <dgm:spPr/>
    </dgm:pt>
    <dgm:pt modelId="{3C9D956E-7F77-4A48-96B9-C1BFCCD0E242}" type="pres">
      <dgm:prSet presAssocID="{975E2544-59E8-450F-9942-2CCD1EE7A917}" presName="Name37" presStyleLbl="parChTrans1D3" presStyleIdx="2" presStyleCnt="3"/>
      <dgm:spPr/>
      <dgm:t>
        <a:bodyPr/>
        <a:lstStyle/>
        <a:p>
          <a:endParaRPr lang="en-IN"/>
        </a:p>
      </dgm:t>
    </dgm:pt>
    <dgm:pt modelId="{1756E055-066E-4822-8B16-A0C7BBC48F02}" type="pres">
      <dgm:prSet presAssocID="{DB5C6822-724E-4DDE-B86E-B14461B4F5C0}" presName="hierRoot2" presStyleCnt="0">
        <dgm:presLayoutVars>
          <dgm:hierBranch val="init"/>
        </dgm:presLayoutVars>
      </dgm:prSet>
      <dgm:spPr/>
    </dgm:pt>
    <dgm:pt modelId="{6A06F9BB-1947-4293-9967-1E37124CCDBF}" type="pres">
      <dgm:prSet presAssocID="{DB5C6822-724E-4DDE-B86E-B14461B4F5C0}" presName="rootComposite" presStyleCnt="0"/>
      <dgm:spPr/>
    </dgm:pt>
    <dgm:pt modelId="{A922B6B8-02D6-4B04-A1B1-65D08B0D0B31}" type="pres">
      <dgm:prSet presAssocID="{DB5C6822-724E-4DDE-B86E-B14461B4F5C0}" presName="rootText" presStyleLbl="node3" presStyleIdx="2" presStyleCnt="3" custScaleX="264944">
        <dgm:presLayoutVars>
          <dgm:chPref val="3"/>
        </dgm:presLayoutVars>
      </dgm:prSet>
      <dgm:spPr/>
      <dgm:t>
        <a:bodyPr/>
        <a:lstStyle/>
        <a:p>
          <a:endParaRPr lang="en-IN"/>
        </a:p>
      </dgm:t>
    </dgm:pt>
    <dgm:pt modelId="{0F1BA683-414A-44B2-80EB-CCEBB9132996}" type="pres">
      <dgm:prSet presAssocID="{DB5C6822-724E-4DDE-B86E-B14461B4F5C0}" presName="rootConnector" presStyleLbl="node3" presStyleIdx="2" presStyleCnt="3"/>
      <dgm:spPr/>
      <dgm:t>
        <a:bodyPr/>
        <a:lstStyle/>
        <a:p>
          <a:endParaRPr lang="en-IN"/>
        </a:p>
      </dgm:t>
    </dgm:pt>
    <dgm:pt modelId="{D3A10149-4BC1-459D-B9D1-FDE4E7646FF4}" type="pres">
      <dgm:prSet presAssocID="{DB5C6822-724E-4DDE-B86E-B14461B4F5C0}" presName="hierChild4" presStyleCnt="0"/>
      <dgm:spPr/>
    </dgm:pt>
    <dgm:pt modelId="{C56FB59C-D373-42D0-BD2F-E507FBDC8379}" type="pres">
      <dgm:prSet presAssocID="{4AAB3A0F-146F-4D43-96D8-8C668A147985}" presName="Name37" presStyleLbl="parChTrans1D4" presStyleIdx="3" presStyleCnt="7"/>
      <dgm:spPr/>
      <dgm:t>
        <a:bodyPr/>
        <a:lstStyle/>
        <a:p>
          <a:endParaRPr lang="en-IN"/>
        </a:p>
      </dgm:t>
    </dgm:pt>
    <dgm:pt modelId="{CA541624-0385-4F84-B7E6-F2EB5453F4DC}" type="pres">
      <dgm:prSet presAssocID="{1DC6BFFF-17B9-49DB-8AFB-EF8A4F6508C1}" presName="hierRoot2" presStyleCnt="0">
        <dgm:presLayoutVars>
          <dgm:hierBranch val="init"/>
        </dgm:presLayoutVars>
      </dgm:prSet>
      <dgm:spPr/>
    </dgm:pt>
    <dgm:pt modelId="{32DEAB14-010B-4D97-AA26-254080E6581C}" type="pres">
      <dgm:prSet presAssocID="{1DC6BFFF-17B9-49DB-8AFB-EF8A4F6508C1}" presName="rootComposite" presStyleCnt="0"/>
      <dgm:spPr/>
    </dgm:pt>
    <dgm:pt modelId="{B7D152F8-CBFD-4437-84CB-65A24CB5C5D9}" type="pres">
      <dgm:prSet presAssocID="{1DC6BFFF-17B9-49DB-8AFB-EF8A4F6508C1}" presName="rootText" presStyleLbl="node4" presStyleIdx="3" presStyleCnt="7" custScaleX="234795">
        <dgm:presLayoutVars>
          <dgm:chPref val="3"/>
        </dgm:presLayoutVars>
      </dgm:prSet>
      <dgm:spPr/>
      <dgm:t>
        <a:bodyPr/>
        <a:lstStyle/>
        <a:p>
          <a:endParaRPr lang="en-IN"/>
        </a:p>
      </dgm:t>
    </dgm:pt>
    <dgm:pt modelId="{559623CF-68FA-4204-A82A-758C15833443}" type="pres">
      <dgm:prSet presAssocID="{1DC6BFFF-17B9-49DB-8AFB-EF8A4F6508C1}" presName="rootConnector" presStyleLbl="node4" presStyleIdx="3" presStyleCnt="7"/>
      <dgm:spPr/>
      <dgm:t>
        <a:bodyPr/>
        <a:lstStyle/>
        <a:p>
          <a:endParaRPr lang="en-IN"/>
        </a:p>
      </dgm:t>
    </dgm:pt>
    <dgm:pt modelId="{F6E0ABD3-B689-430E-A282-4CA2DC30038C}" type="pres">
      <dgm:prSet presAssocID="{1DC6BFFF-17B9-49DB-8AFB-EF8A4F6508C1}" presName="hierChild4" presStyleCnt="0"/>
      <dgm:spPr/>
    </dgm:pt>
    <dgm:pt modelId="{A3280819-D097-4F5D-822B-22BBA25B05BC}" type="pres">
      <dgm:prSet presAssocID="{9E5DF33F-5E16-43AD-B4D6-2BE2EB08CDBD}" presName="Name37" presStyleLbl="parChTrans1D4" presStyleIdx="4" presStyleCnt="7"/>
      <dgm:spPr/>
      <dgm:t>
        <a:bodyPr/>
        <a:lstStyle/>
        <a:p>
          <a:endParaRPr lang="en-IN"/>
        </a:p>
      </dgm:t>
    </dgm:pt>
    <dgm:pt modelId="{1554895B-CF37-4C05-B5AB-A70B427FE111}" type="pres">
      <dgm:prSet presAssocID="{0AD4A7F1-6431-4077-8AAE-49861A329756}" presName="hierRoot2" presStyleCnt="0">
        <dgm:presLayoutVars>
          <dgm:hierBranch val="init"/>
        </dgm:presLayoutVars>
      </dgm:prSet>
      <dgm:spPr/>
    </dgm:pt>
    <dgm:pt modelId="{0026A187-FF73-4712-8BBD-64DE02BF3923}" type="pres">
      <dgm:prSet presAssocID="{0AD4A7F1-6431-4077-8AAE-49861A329756}" presName="rootComposite" presStyleCnt="0"/>
      <dgm:spPr/>
    </dgm:pt>
    <dgm:pt modelId="{32D0889C-933B-40AF-8F33-84AC9C62EF36}" type="pres">
      <dgm:prSet presAssocID="{0AD4A7F1-6431-4077-8AAE-49861A329756}" presName="rootText" presStyleLbl="node4" presStyleIdx="4" presStyleCnt="7" custScaleX="297532" custScaleY="305863" custLinFactNeighborX="-651" custLinFactNeighborY="39543">
        <dgm:presLayoutVars>
          <dgm:chPref val="3"/>
        </dgm:presLayoutVars>
      </dgm:prSet>
      <dgm:spPr/>
      <dgm:t>
        <a:bodyPr/>
        <a:lstStyle/>
        <a:p>
          <a:endParaRPr lang="en-IN"/>
        </a:p>
      </dgm:t>
    </dgm:pt>
    <dgm:pt modelId="{F7487E7E-0687-4339-843C-F35BB55B839B}" type="pres">
      <dgm:prSet presAssocID="{0AD4A7F1-6431-4077-8AAE-49861A329756}" presName="rootConnector" presStyleLbl="node4" presStyleIdx="4" presStyleCnt="7"/>
      <dgm:spPr/>
      <dgm:t>
        <a:bodyPr/>
        <a:lstStyle/>
        <a:p>
          <a:endParaRPr lang="en-IN"/>
        </a:p>
      </dgm:t>
    </dgm:pt>
    <dgm:pt modelId="{3142BA49-5546-4B92-9968-6ECAA1C0D90E}" type="pres">
      <dgm:prSet presAssocID="{0AD4A7F1-6431-4077-8AAE-49861A329756}" presName="hierChild4" presStyleCnt="0"/>
      <dgm:spPr/>
    </dgm:pt>
    <dgm:pt modelId="{9E610B83-E4BE-4751-A57A-CA14DA9453F0}" type="pres">
      <dgm:prSet presAssocID="{0A1B6BD0-8945-4327-A177-2284FD32340B}" presName="Name37" presStyleLbl="parChTrans1D4" presStyleIdx="5" presStyleCnt="7"/>
      <dgm:spPr/>
      <dgm:t>
        <a:bodyPr/>
        <a:lstStyle/>
        <a:p>
          <a:endParaRPr lang="en-IN"/>
        </a:p>
      </dgm:t>
    </dgm:pt>
    <dgm:pt modelId="{545E59B5-5211-42A3-88CE-170C747052D1}" type="pres">
      <dgm:prSet presAssocID="{4F1A78F6-85F0-4DCF-90E1-422E81A2835B}" presName="hierRoot2" presStyleCnt="0">
        <dgm:presLayoutVars>
          <dgm:hierBranch val="init"/>
        </dgm:presLayoutVars>
      </dgm:prSet>
      <dgm:spPr/>
    </dgm:pt>
    <dgm:pt modelId="{1E16E7B1-580A-4965-ADE3-DC5088428F72}" type="pres">
      <dgm:prSet presAssocID="{4F1A78F6-85F0-4DCF-90E1-422E81A2835B}" presName="rootComposite" presStyleCnt="0"/>
      <dgm:spPr/>
    </dgm:pt>
    <dgm:pt modelId="{86E8DFD1-0B78-475C-B532-679300B5F4C2}" type="pres">
      <dgm:prSet presAssocID="{4F1A78F6-85F0-4DCF-90E1-422E81A2835B}" presName="rootText" presStyleLbl="node4" presStyleIdx="5" presStyleCnt="7" custScaleX="391658" custScaleY="167020" custLinFactNeighborX="426" custLinFactNeighborY="62351">
        <dgm:presLayoutVars>
          <dgm:chPref val="3"/>
        </dgm:presLayoutVars>
      </dgm:prSet>
      <dgm:spPr/>
      <dgm:t>
        <a:bodyPr/>
        <a:lstStyle/>
        <a:p>
          <a:endParaRPr lang="en-IN"/>
        </a:p>
      </dgm:t>
    </dgm:pt>
    <dgm:pt modelId="{B2A02714-4EE8-4D4D-8CC7-A5B3D3E4E24B}" type="pres">
      <dgm:prSet presAssocID="{4F1A78F6-85F0-4DCF-90E1-422E81A2835B}" presName="rootConnector" presStyleLbl="node4" presStyleIdx="5" presStyleCnt="7"/>
      <dgm:spPr/>
      <dgm:t>
        <a:bodyPr/>
        <a:lstStyle/>
        <a:p>
          <a:endParaRPr lang="en-IN"/>
        </a:p>
      </dgm:t>
    </dgm:pt>
    <dgm:pt modelId="{E8663DDA-F02B-4B39-84D8-7168D6FB7CD9}" type="pres">
      <dgm:prSet presAssocID="{4F1A78F6-85F0-4DCF-90E1-422E81A2835B}" presName="hierChild4" presStyleCnt="0"/>
      <dgm:spPr/>
    </dgm:pt>
    <dgm:pt modelId="{33CB384F-E74D-4A6A-AADC-EE18682005C6}" type="pres">
      <dgm:prSet presAssocID="{54AF2B35-B904-4819-8E10-4E72B8EC5513}" presName="Name37" presStyleLbl="parChTrans1D4" presStyleIdx="6" presStyleCnt="7"/>
      <dgm:spPr/>
      <dgm:t>
        <a:bodyPr/>
        <a:lstStyle/>
        <a:p>
          <a:endParaRPr lang="en-IN"/>
        </a:p>
      </dgm:t>
    </dgm:pt>
    <dgm:pt modelId="{D2C5FED8-45A1-4C6F-B9E5-35795A70DF60}" type="pres">
      <dgm:prSet presAssocID="{3152AC5C-35B5-4EF3-8FC0-A2B3BB24617B}" presName="hierRoot2" presStyleCnt="0">
        <dgm:presLayoutVars>
          <dgm:hierBranch val="init"/>
        </dgm:presLayoutVars>
      </dgm:prSet>
      <dgm:spPr/>
    </dgm:pt>
    <dgm:pt modelId="{E56E8E57-6FE0-4A6C-AFC0-6F2DB63FADE1}" type="pres">
      <dgm:prSet presAssocID="{3152AC5C-35B5-4EF3-8FC0-A2B3BB24617B}" presName="rootComposite" presStyleCnt="0"/>
      <dgm:spPr/>
    </dgm:pt>
    <dgm:pt modelId="{28D3B1CE-FC8F-4AB4-8ADA-4A0872D8AC03}" type="pres">
      <dgm:prSet presAssocID="{3152AC5C-35B5-4EF3-8FC0-A2B3BB24617B}" presName="rootText" presStyleLbl="node4" presStyleIdx="6" presStyleCnt="7" custScaleX="171283" custLinFactY="4325" custLinFactNeighborX="-1605" custLinFactNeighborY="100000">
        <dgm:presLayoutVars>
          <dgm:chPref val="3"/>
        </dgm:presLayoutVars>
      </dgm:prSet>
      <dgm:spPr/>
      <dgm:t>
        <a:bodyPr/>
        <a:lstStyle/>
        <a:p>
          <a:endParaRPr lang="en-IN"/>
        </a:p>
      </dgm:t>
    </dgm:pt>
    <dgm:pt modelId="{9990EBA6-A3D0-4E75-ADFC-AF877842B34D}" type="pres">
      <dgm:prSet presAssocID="{3152AC5C-35B5-4EF3-8FC0-A2B3BB24617B}" presName="rootConnector" presStyleLbl="node4" presStyleIdx="6" presStyleCnt="7"/>
      <dgm:spPr/>
      <dgm:t>
        <a:bodyPr/>
        <a:lstStyle/>
        <a:p>
          <a:endParaRPr lang="en-IN"/>
        </a:p>
      </dgm:t>
    </dgm:pt>
    <dgm:pt modelId="{E90E23C5-00C4-4996-9BEE-2C40385F4777}" type="pres">
      <dgm:prSet presAssocID="{3152AC5C-35B5-4EF3-8FC0-A2B3BB24617B}" presName="hierChild4" presStyleCnt="0"/>
      <dgm:spPr/>
    </dgm:pt>
    <dgm:pt modelId="{5A3AB548-2267-4D0C-A176-D74C3EA21338}" type="pres">
      <dgm:prSet presAssocID="{3152AC5C-35B5-4EF3-8FC0-A2B3BB24617B}" presName="hierChild5" presStyleCnt="0"/>
      <dgm:spPr/>
    </dgm:pt>
    <dgm:pt modelId="{7D962C31-A18A-4B51-A4EA-833871914102}" type="pres">
      <dgm:prSet presAssocID="{4F1A78F6-85F0-4DCF-90E1-422E81A2835B}" presName="hierChild5" presStyleCnt="0"/>
      <dgm:spPr/>
    </dgm:pt>
    <dgm:pt modelId="{5F2E5709-AC39-4F08-AA17-0F25677070F4}" type="pres">
      <dgm:prSet presAssocID="{0AD4A7F1-6431-4077-8AAE-49861A329756}" presName="hierChild5" presStyleCnt="0"/>
      <dgm:spPr/>
    </dgm:pt>
    <dgm:pt modelId="{2CDA4112-D3B5-4598-B7B7-E81FC5782090}" type="pres">
      <dgm:prSet presAssocID="{1DC6BFFF-17B9-49DB-8AFB-EF8A4F6508C1}" presName="hierChild5" presStyleCnt="0"/>
      <dgm:spPr/>
    </dgm:pt>
    <dgm:pt modelId="{D3CEE182-E7B7-474C-BCFB-7C18038E0CE9}" type="pres">
      <dgm:prSet presAssocID="{DB5C6822-724E-4DDE-B86E-B14461B4F5C0}" presName="hierChild5" presStyleCnt="0"/>
      <dgm:spPr/>
    </dgm:pt>
    <dgm:pt modelId="{7539FB36-AD15-486C-9A62-1994DA6DCC66}" type="pres">
      <dgm:prSet presAssocID="{261B59AF-902C-4569-A152-81083F04EF7C}" presName="hierChild5" presStyleCnt="0"/>
      <dgm:spPr/>
    </dgm:pt>
    <dgm:pt modelId="{7FFFD65F-82F1-447F-8C8A-42F5B1308598}" type="pres">
      <dgm:prSet presAssocID="{7B2FD452-BF04-4CAE-A969-4AE0D30DB701}" presName="hierChild3" presStyleCnt="0"/>
      <dgm:spPr/>
    </dgm:pt>
  </dgm:ptLst>
  <dgm:cxnLst>
    <dgm:cxn modelId="{AD5E1CB1-AE52-48A6-9851-A904D2A2C91A}" type="presOf" srcId="{7B2FD452-BF04-4CAE-A969-4AE0D30DB701}" destId="{1496ACFF-1C45-4357-AD5C-5049717D6304}" srcOrd="1" destOrd="0" presId="urn:microsoft.com/office/officeart/2005/8/layout/orgChart1"/>
    <dgm:cxn modelId="{F6E97460-38E5-43D2-BA96-D2EFFDEFB8DF}" type="presOf" srcId="{0A1B6BD0-8945-4327-A177-2284FD32340B}" destId="{9E610B83-E4BE-4751-A57A-CA14DA9453F0}" srcOrd="0" destOrd="0" presId="urn:microsoft.com/office/officeart/2005/8/layout/orgChart1"/>
    <dgm:cxn modelId="{B512B17E-B49D-4C13-951D-BBF3948EAFE1}" srcId="{261B59AF-902C-4569-A152-81083F04EF7C}" destId="{DB5C6822-724E-4DDE-B86E-B14461B4F5C0}" srcOrd="0" destOrd="0" parTransId="{975E2544-59E8-450F-9942-2CCD1EE7A917}" sibTransId="{F366FA61-9596-4DF3-9A8D-A07ED24C7821}"/>
    <dgm:cxn modelId="{BF15224F-DD5C-452A-BB53-32EDA641A80E}" type="presOf" srcId="{3B11EF2D-4510-4FFB-8E5F-D41E8D0BF5CD}" destId="{B657D9A4-AF82-49DA-853C-703A195F0A3D}" srcOrd="1" destOrd="0" presId="urn:microsoft.com/office/officeart/2005/8/layout/orgChart1"/>
    <dgm:cxn modelId="{218E51EC-673E-4330-BD78-6406F0482D95}" type="presOf" srcId="{0AD4A7F1-6431-4077-8AAE-49861A329756}" destId="{32D0889C-933B-40AF-8F33-84AC9C62EF36}" srcOrd="0" destOrd="0" presId="urn:microsoft.com/office/officeart/2005/8/layout/orgChart1"/>
    <dgm:cxn modelId="{23D48A87-4326-4C7E-8946-6B7573EDED19}" type="presOf" srcId="{55D3AC4C-F22A-429B-B848-251BACFF5C9F}" destId="{47111D65-D9E8-4307-9E86-BB2AF132716B}" srcOrd="1" destOrd="0" presId="urn:microsoft.com/office/officeart/2005/8/layout/orgChart1"/>
    <dgm:cxn modelId="{FC0AD0BC-DEFF-4010-B6CC-81BE8E3B828B}" type="presOf" srcId="{071DB21E-C93E-472D-87ED-7A5FFDC016D2}" destId="{C0B1A99D-ABDB-4132-990A-EEE1108A8536}" srcOrd="0" destOrd="0" presId="urn:microsoft.com/office/officeart/2005/8/layout/orgChart1"/>
    <dgm:cxn modelId="{350F734B-17B9-4C9F-8E39-DACD89FC7819}" type="presOf" srcId="{77FE0985-6058-492D-9288-A0B733DF12FA}" destId="{46A96423-B34D-4612-A7DA-338294749B27}" srcOrd="0" destOrd="0" presId="urn:microsoft.com/office/officeart/2005/8/layout/orgChart1"/>
    <dgm:cxn modelId="{CE4C6D2E-B027-478A-A09A-352203D95024}" srcId="{7B2FD452-BF04-4CAE-A969-4AE0D30DB701}" destId="{77FE0985-6058-492D-9288-A0B733DF12FA}" srcOrd="1" destOrd="0" parTransId="{5AC93030-1B28-4666-B39C-3CD94DC3A41E}" sibTransId="{007998C8-75D9-4A6D-B76D-66243E9C672F}"/>
    <dgm:cxn modelId="{53D96AB9-B4B4-419A-9BCE-CC899E1D7047}" srcId="{88AD550B-1F38-413F-A183-E7B477DDA20E}" destId="{7B2FD452-BF04-4CAE-A969-4AE0D30DB701}" srcOrd="0" destOrd="0" parTransId="{33A0BA35-6C90-48B9-B9DF-4CE073505407}" sibTransId="{303018BC-FEC5-4FBE-A5AF-2F974C4E0D68}"/>
    <dgm:cxn modelId="{3A7BAFA4-5D39-4CEA-AE67-CC8CE2386049}" srcId="{1DC6BFFF-17B9-49DB-8AFB-EF8A4F6508C1}" destId="{0AD4A7F1-6431-4077-8AAE-49861A329756}" srcOrd="0" destOrd="0" parTransId="{9E5DF33F-5E16-43AD-B4D6-2BE2EB08CDBD}" sibTransId="{3098127A-0065-4B8B-8468-6D1BFA9B2D80}"/>
    <dgm:cxn modelId="{0D63BFF6-11C6-4BCC-8BD8-4044AC89EEA1}" srcId="{7B2FD452-BF04-4CAE-A969-4AE0D30DB701}" destId="{261B59AF-902C-4569-A152-81083F04EF7C}" srcOrd="2" destOrd="0" parTransId="{FA0FFC78-F744-4A4A-9C8A-FB618A13170E}" sibTransId="{6771E32A-C2F5-4382-B4E7-E7FB43269F64}"/>
    <dgm:cxn modelId="{60A17D77-2098-4FEA-B370-434C5F0A9D48}" type="presOf" srcId="{77FE0985-6058-492D-9288-A0B733DF12FA}" destId="{449C56AE-1922-443B-A82B-3F413B045D1D}" srcOrd="1" destOrd="0" presId="urn:microsoft.com/office/officeart/2005/8/layout/orgChart1"/>
    <dgm:cxn modelId="{F727B106-3E47-4056-A757-B962F42DFBB5}" type="presOf" srcId="{7274B025-3A2E-4289-83B1-D8C25AE98513}" destId="{0A6A2A1F-586A-4763-8920-FF6864F0BA19}" srcOrd="0" destOrd="0" presId="urn:microsoft.com/office/officeart/2005/8/layout/orgChart1"/>
    <dgm:cxn modelId="{7435313E-58B4-4D7B-8BE6-33451858D411}" type="presOf" srcId="{54AF2B35-B904-4819-8E10-4E72B8EC5513}" destId="{33CB384F-E74D-4A6A-AADC-EE18682005C6}" srcOrd="0" destOrd="0" presId="urn:microsoft.com/office/officeart/2005/8/layout/orgChart1"/>
    <dgm:cxn modelId="{5445557F-1918-4BB7-8179-11706C00EFC7}" type="presOf" srcId="{7B2FD452-BF04-4CAE-A969-4AE0D30DB701}" destId="{3A350058-5297-4975-B985-104439616772}" srcOrd="0" destOrd="0" presId="urn:microsoft.com/office/officeart/2005/8/layout/orgChart1"/>
    <dgm:cxn modelId="{786C5FDC-B774-40BF-8069-BAD9B83F4176}" srcId="{77FE0985-6058-492D-9288-A0B733DF12FA}" destId="{55D3AC4C-F22A-429B-B848-251BACFF5C9F}" srcOrd="0" destOrd="0" parTransId="{4035B925-8BDA-49DB-8A51-DB12C78CA623}" sibTransId="{57FC958D-767C-4B13-9B3D-2183B63B8FD2}"/>
    <dgm:cxn modelId="{9599B7AA-917A-4F3E-8687-31CA29944484}" type="presOf" srcId="{44EB8675-1928-43B1-92E6-671B27C4B8A9}" destId="{5860480F-2378-4C8D-A491-313AC6E66D0A}" srcOrd="0" destOrd="0" presId="urn:microsoft.com/office/officeart/2005/8/layout/orgChart1"/>
    <dgm:cxn modelId="{A2408BDB-371A-43F0-B26C-EE0343B73AF1}" srcId="{3B11EF2D-4510-4FFB-8E5F-D41E8D0BF5CD}" destId="{E15F676F-F6FF-4570-85B8-FC56C5D6A290}" srcOrd="0" destOrd="0" parTransId="{30F15DC3-1708-4541-9FAB-08B467499553}" sibTransId="{7BF9C0B4-1D7D-412E-ADC7-D2A4D72278A6}"/>
    <dgm:cxn modelId="{0E12F308-3B45-4DE6-981B-DE2ABFFB7BAE}" type="presOf" srcId="{3152AC5C-35B5-4EF3-8FC0-A2B3BB24617B}" destId="{9990EBA6-A3D0-4E75-ADFC-AF877842B34D}" srcOrd="1" destOrd="0" presId="urn:microsoft.com/office/officeart/2005/8/layout/orgChart1"/>
    <dgm:cxn modelId="{98570E04-B3F0-4C4C-8968-9AAFBB0BD5CA}" type="presOf" srcId="{3152AC5C-35B5-4EF3-8FC0-A2B3BB24617B}" destId="{28D3B1CE-FC8F-4AB4-8ADA-4A0872D8AC03}" srcOrd="0" destOrd="0" presId="urn:microsoft.com/office/officeart/2005/8/layout/orgChart1"/>
    <dgm:cxn modelId="{22E17797-CABE-41DE-A6A5-5E0F117D0057}" srcId="{4F1A78F6-85F0-4DCF-90E1-422E81A2835B}" destId="{3152AC5C-35B5-4EF3-8FC0-A2B3BB24617B}" srcOrd="0" destOrd="0" parTransId="{54AF2B35-B904-4819-8E10-4E72B8EC5513}" sibTransId="{272816A4-343C-4C45-B688-0C8AF14E0081}"/>
    <dgm:cxn modelId="{B43DC581-8940-478E-977A-4CA87AA57BC9}" type="presOf" srcId="{DB5C6822-724E-4DDE-B86E-B14461B4F5C0}" destId="{0F1BA683-414A-44B2-80EB-CCEBB9132996}" srcOrd="1" destOrd="0" presId="urn:microsoft.com/office/officeart/2005/8/layout/orgChart1"/>
    <dgm:cxn modelId="{54B83806-D708-4F20-91F7-B16A10E6DF29}" type="presOf" srcId="{88AD550B-1F38-413F-A183-E7B477DDA20E}" destId="{06F0A0A7-AF60-4C8D-B471-E87CA6E1A229}" srcOrd="0" destOrd="0" presId="urn:microsoft.com/office/officeart/2005/8/layout/orgChart1"/>
    <dgm:cxn modelId="{9A484000-9A87-4F5F-AB27-C66DB16ABFE8}" type="presOf" srcId="{1DC6BFFF-17B9-49DB-8AFB-EF8A4F6508C1}" destId="{559623CF-68FA-4204-A82A-758C15833443}" srcOrd="1" destOrd="0" presId="urn:microsoft.com/office/officeart/2005/8/layout/orgChart1"/>
    <dgm:cxn modelId="{C15F5A88-E09C-4D66-9A8D-26997F90CEE2}" type="presOf" srcId="{9E5DF33F-5E16-43AD-B4D6-2BE2EB08CDBD}" destId="{A3280819-D097-4F5D-822B-22BBA25B05BC}" srcOrd="0" destOrd="0" presId="urn:microsoft.com/office/officeart/2005/8/layout/orgChart1"/>
    <dgm:cxn modelId="{EBC35B24-C982-4EA2-A447-65F66F859E4A}" type="presOf" srcId="{FA0FFC78-F744-4A4A-9C8A-FB618A13170E}" destId="{D8C9EF84-DF76-4304-90DB-2069D269027D}" srcOrd="0" destOrd="0" presId="urn:microsoft.com/office/officeart/2005/8/layout/orgChart1"/>
    <dgm:cxn modelId="{4DDD2D34-1558-44D9-9575-9FEAF4EA0608}" srcId="{0AD4A7F1-6431-4077-8AAE-49861A329756}" destId="{4F1A78F6-85F0-4DCF-90E1-422E81A2835B}" srcOrd="0" destOrd="0" parTransId="{0A1B6BD0-8945-4327-A177-2284FD32340B}" sibTransId="{58B91B60-ABD7-450D-B48E-3F4AB29CF534}"/>
    <dgm:cxn modelId="{52EA812B-B5DC-49A1-B3BC-86BF7B2FDD00}" type="presOf" srcId="{DB5C6822-724E-4DDE-B86E-B14461B4F5C0}" destId="{A922B6B8-02D6-4B04-A1B1-65D08B0D0B31}" srcOrd="0" destOrd="0" presId="urn:microsoft.com/office/officeart/2005/8/layout/orgChart1"/>
    <dgm:cxn modelId="{68773381-689C-41EC-82A9-7EE72226BB04}" type="presOf" srcId="{44EB8675-1928-43B1-92E6-671B27C4B8A9}" destId="{1BB80DFA-B6D0-44A3-BE6D-FC44871B388B}" srcOrd="1" destOrd="0" presId="urn:microsoft.com/office/officeart/2005/8/layout/orgChart1"/>
    <dgm:cxn modelId="{C0F005EE-CDEC-4917-96D5-0425F9F083CA}" type="presOf" srcId="{975E2544-59E8-450F-9942-2CCD1EE7A917}" destId="{3C9D956E-7F77-4A48-96B9-C1BFCCD0E242}" srcOrd="0" destOrd="0" presId="urn:microsoft.com/office/officeart/2005/8/layout/orgChart1"/>
    <dgm:cxn modelId="{8D05C8A1-21A4-4609-B622-463E152ED07E}" type="presOf" srcId="{261B59AF-902C-4569-A152-81083F04EF7C}" destId="{50DB7865-5F1F-4BE8-B297-4C024459BF31}" srcOrd="1" destOrd="0" presId="urn:microsoft.com/office/officeart/2005/8/layout/orgChart1"/>
    <dgm:cxn modelId="{CE0FDBAF-3191-4EA3-B00C-83AD936B319E}" type="presOf" srcId="{4F1A78F6-85F0-4DCF-90E1-422E81A2835B}" destId="{86E8DFD1-0B78-475C-B532-679300B5F4C2}" srcOrd="0" destOrd="0" presId="urn:microsoft.com/office/officeart/2005/8/layout/orgChart1"/>
    <dgm:cxn modelId="{2FBAAEF9-3EA3-413A-A575-A607C103ACCC}" srcId="{55D3AC4C-F22A-429B-B848-251BACFF5C9F}" destId="{700A6E74-93BF-4E1A-AEEE-D9EAB0FF096E}" srcOrd="0" destOrd="0" parTransId="{7274B025-3A2E-4289-83B1-D8C25AE98513}" sibTransId="{E21A0A32-D265-4E43-BC6A-962E8B967A29}"/>
    <dgm:cxn modelId="{0175C789-5716-46AD-9CA0-CA6F803161BB}" type="presOf" srcId="{55D3AC4C-F22A-429B-B848-251BACFF5C9F}" destId="{7B271EE8-FEB2-495D-ACBB-B9402CFC5339}" srcOrd="0" destOrd="0" presId="urn:microsoft.com/office/officeart/2005/8/layout/orgChart1"/>
    <dgm:cxn modelId="{242079FA-A30E-4DBA-9DC0-26CB8482DCFD}" type="presOf" srcId="{1E31D520-12E6-4E82-9A1E-842A642A93B4}" destId="{4A30F4CF-4340-4708-A55A-B24021B4C9E1}" srcOrd="0" destOrd="0" presId="urn:microsoft.com/office/officeart/2005/8/layout/orgChart1"/>
    <dgm:cxn modelId="{C01B936C-9D03-4E22-8B86-8E9736AF9B85}" type="presOf" srcId="{0AD4A7F1-6431-4077-8AAE-49861A329756}" destId="{F7487E7E-0687-4339-843C-F35BB55B839B}" srcOrd="1" destOrd="0" presId="urn:microsoft.com/office/officeart/2005/8/layout/orgChart1"/>
    <dgm:cxn modelId="{DA4FD479-A01D-4662-953A-2DDCC335E124}" srcId="{DB5C6822-724E-4DDE-B86E-B14461B4F5C0}" destId="{1DC6BFFF-17B9-49DB-8AFB-EF8A4F6508C1}" srcOrd="0" destOrd="0" parTransId="{4AAB3A0F-146F-4D43-96D8-8C668A147985}" sibTransId="{BB842C21-F1F1-43E1-9652-3F806BFC8E5A}"/>
    <dgm:cxn modelId="{AFA80F57-2BCE-421F-9157-F0B60DC0A4C7}" type="presOf" srcId="{3B11EF2D-4510-4FFB-8E5F-D41E8D0BF5CD}" destId="{636E5C31-CC4E-4057-9277-47DF30861C53}" srcOrd="0" destOrd="0" presId="urn:microsoft.com/office/officeart/2005/8/layout/orgChart1"/>
    <dgm:cxn modelId="{1AF6DBC9-BAE9-4398-A96A-006413568D7F}" type="presOf" srcId="{261B59AF-902C-4569-A152-81083F04EF7C}" destId="{63620127-54DA-455F-8E80-D20F844DE947}" srcOrd="0" destOrd="0" presId="urn:microsoft.com/office/officeart/2005/8/layout/orgChart1"/>
    <dgm:cxn modelId="{8FDB4B66-CBA7-4C40-88D5-6D49B9CC4E68}" srcId="{44EB8675-1928-43B1-92E6-671B27C4B8A9}" destId="{3B11EF2D-4510-4FFB-8E5F-D41E8D0BF5CD}" srcOrd="0" destOrd="0" parTransId="{231854AB-CC2D-4A6D-8625-CFA302048549}" sibTransId="{0A084D99-F9A9-48B1-8814-2E3043E32A78}"/>
    <dgm:cxn modelId="{B36F4BEB-8DC7-47E6-A2D2-2A0E6E1718BA}" type="presOf" srcId="{E15F676F-F6FF-4570-85B8-FC56C5D6A290}" destId="{46AA86C9-D147-44F8-B0E0-4C4687226182}" srcOrd="1" destOrd="0" presId="urn:microsoft.com/office/officeart/2005/8/layout/orgChart1"/>
    <dgm:cxn modelId="{FA7DE852-9840-4B9D-9606-20EC1866E3C8}" type="presOf" srcId="{700A6E74-93BF-4E1A-AEEE-D9EAB0FF096E}" destId="{1085A3CE-33DC-4498-BC0A-7E6F56B710C1}" srcOrd="0" destOrd="0" presId="urn:microsoft.com/office/officeart/2005/8/layout/orgChart1"/>
    <dgm:cxn modelId="{863C8641-24F3-4C15-A643-89D1E954CCEC}" type="presOf" srcId="{4035B925-8BDA-49DB-8A51-DB12C78CA623}" destId="{D90FE6F7-5260-42FA-92FA-3A0DBE217AC3}" srcOrd="0" destOrd="0" presId="urn:microsoft.com/office/officeart/2005/8/layout/orgChart1"/>
    <dgm:cxn modelId="{B9C2D955-1756-4662-961C-E7F275250507}" type="presOf" srcId="{231854AB-CC2D-4A6D-8625-CFA302048549}" destId="{BAEB0E5B-AC3D-4168-B638-5298701CEB20}" srcOrd="0" destOrd="0" presId="urn:microsoft.com/office/officeart/2005/8/layout/orgChart1"/>
    <dgm:cxn modelId="{D2EEC95A-8554-45E6-B314-5A971B266E47}" type="presOf" srcId="{1DC6BFFF-17B9-49DB-8AFB-EF8A4F6508C1}" destId="{B7D152F8-CBFD-4437-84CB-65A24CB5C5D9}" srcOrd="0" destOrd="0" presId="urn:microsoft.com/office/officeart/2005/8/layout/orgChart1"/>
    <dgm:cxn modelId="{98F51020-4866-422A-ABF0-754B50C1A167}" type="presOf" srcId="{4F1A78F6-85F0-4DCF-90E1-422E81A2835B}" destId="{B2A02714-4EE8-4D4D-8CC7-A5B3D3E4E24B}" srcOrd="1" destOrd="0" presId="urn:microsoft.com/office/officeart/2005/8/layout/orgChart1"/>
    <dgm:cxn modelId="{B671A452-A0F8-4DED-9EAB-E3CEBA18C690}" type="presOf" srcId="{419EAC4A-40B1-49AF-ACA2-0FACDB42D380}" destId="{A88FB567-2BD2-45CA-A7BA-250CC58B2E6B}" srcOrd="1" destOrd="0" presId="urn:microsoft.com/office/officeart/2005/8/layout/orgChart1"/>
    <dgm:cxn modelId="{C76F99C1-D07C-4CCA-8096-64ACA00C986A}" srcId="{7B2FD452-BF04-4CAE-A969-4AE0D30DB701}" destId="{419EAC4A-40B1-49AF-ACA2-0FACDB42D380}" srcOrd="0" destOrd="0" parTransId="{071DB21E-C93E-472D-87ED-7A5FFDC016D2}" sibTransId="{CD094B12-82E9-4A22-9D40-7772A8FC08C0}"/>
    <dgm:cxn modelId="{D5C65F5D-0328-4419-95C7-2AA61A2507CB}" type="presOf" srcId="{30F15DC3-1708-4541-9FAB-08B467499553}" destId="{BD45476E-E9BC-47E7-98BA-50A58B4CBA6F}" srcOrd="0" destOrd="0" presId="urn:microsoft.com/office/officeart/2005/8/layout/orgChart1"/>
    <dgm:cxn modelId="{DAEB4328-F5F5-4CCF-BCF3-27F1F03D3634}" type="presOf" srcId="{E15F676F-F6FF-4570-85B8-FC56C5D6A290}" destId="{A023CF53-F28A-44AE-9A66-6666D6DD202A}" srcOrd="0" destOrd="0" presId="urn:microsoft.com/office/officeart/2005/8/layout/orgChart1"/>
    <dgm:cxn modelId="{FC23812B-374D-47A5-81EA-97CB9B0278E3}" type="presOf" srcId="{4AAB3A0F-146F-4D43-96D8-8C668A147985}" destId="{C56FB59C-D373-42D0-BD2F-E507FBDC8379}" srcOrd="0" destOrd="0" presId="urn:microsoft.com/office/officeart/2005/8/layout/orgChart1"/>
    <dgm:cxn modelId="{C9E7D6B6-33D5-4418-BE98-6F9ED750F7FD}" type="presOf" srcId="{5AC93030-1B28-4666-B39C-3CD94DC3A41E}" destId="{4FE34D72-1670-405C-BB72-83A33FEC1954}" srcOrd="0" destOrd="0" presId="urn:microsoft.com/office/officeart/2005/8/layout/orgChart1"/>
    <dgm:cxn modelId="{FE187DD5-65F3-489B-B1ED-C4BBE73E13DF}" type="presOf" srcId="{700A6E74-93BF-4E1A-AEEE-D9EAB0FF096E}" destId="{3DE0E73F-99EA-4A21-BA28-41B12DF7F879}" srcOrd="1" destOrd="0" presId="urn:microsoft.com/office/officeart/2005/8/layout/orgChart1"/>
    <dgm:cxn modelId="{DE6F882B-C0DC-41D2-B18C-C667935E4E0A}" srcId="{419EAC4A-40B1-49AF-ACA2-0FACDB42D380}" destId="{44EB8675-1928-43B1-92E6-671B27C4B8A9}" srcOrd="0" destOrd="0" parTransId="{1E31D520-12E6-4E82-9A1E-842A642A93B4}" sibTransId="{ACABC931-92A7-416A-8A3F-8BCD48BF104C}"/>
    <dgm:cxn modelId="{A298BF4F-4FAA-48C0-933C-272D33394FFD}" type="presOf" srcId="{419EAC4A-40B1-49AF-ACA2-0FACDB42D380}" destId="{BA4910AB-6B59-4895-A317-2BCF16ED0C31}" srcOrd="0" destOrd="0" presId="urn:microsoft.com/office/officeart/2005/8/layout/orgChart1"/>
    <dgm:cxn modelId="{2D778340-70C7-4409-AA59-D9527E002EDA}" type="presParOf" srcId="{06F0A0A7-AF60-4C8D-B471-E87CA6E1A229}" destId="{FECF8F10-A577-4174-9E46-A55555DF6F6C}" srcOrd="0" destOrd="0" presId="urn:microsoft.com/office/officeart/2005/8/layout/orgChart1"/>
    <dgm:cxn modelId="{3BF37164-3404-4A2E-884D-8FC0E2B596FA}" type="presParOf" srcId="{FECF8F10-A577-4174-9E46-A55555DF6F6C}" destId="{4570C601-2DD3-41F8-8F7C-D404C73AE472}" srcOrd="0" destOrd="0" presId="urn:microsoft.com/office/officeart/2005/8/layout/orgChart1"/>
    <dgm:cxn modelId="{133133CC-E81C-402F-8106-3073294548AA}" type="presParOf" srcId="{4570C601-2DD3-41F8-8F7C-D404C73AE472}" destId="{3A350058-5297-4975-B985-104439616772}" srcOrd="0" destOrd="0" presId="urn:microsoft.com/office/officeart/2005/8/layout/orgChart1"/>
    <dgm:cxn modelId="{C18E7272-EB61-4621-902F-10023B57DDE1}" type="presParOf" srcId="{4570C601-2DD3-41F8-8F7C-D404C73AE472}" destId="{1496ACFF-1C45-4357-AD5C-5049717D6304}" srcOrd="1" destOrd="0" presId="urn:microsoft.com/office/officeart/2005/8/layout/orgChart1"/>
    <dgm:cxn modelId="{5A3C0B24-48D1-473B-BEE1-3E05C4AD3ACE}" type="presParOf" srcId="{FECF8F10-A577-4174-9E46-A55555DF6F6C}" destId="{72295438-2944-440F-B8D0-AF5692565F3D}" srcOrd="1" destOrd="0" presId="urn:microsoft.com/office/officeart/2005/8/layout/orgChart1"/>
    <dgm:cxn modelId="{9FB8420B-A553-4EEE-8D0A-4D8C7AD60902}" type="presParOf" srcId="{72295438-2944-440F-B8D0-AF5692565F3D}" destId="{C0B1A99D-ABDB-4132-990A-EEE1108A8536}" srcOrd="0" destOrd="0" presId="urn:microsoft.com/office/officeart/2005/8/layout/orgChart1"/>
    <dgm:cxn modelId="{76CB2647-1303-48A8-85E6-6E0749660E56}" type="presParOf" srcId="{72295438-2944-440F-B8D0-AF5692565F3D}" destId="{4F03EC24-9D7D-453A-88BB-0BD38DCA1E1B}" srcOrd="1" destOrd="0" presId="urn:microsoft.com/office/officeart/2005/8/layout/orgChart1"/>
    <dgm:cxn modelId="{792E4071-4BBE-464D-BEC1-BF6182AF70F9}" type="presParOf" srcId="{4F03EC24-9D7D-453A-88BB-0BD38DCA1E1B}" destId="{8DA32FA2-2D10-489D-A68C-61BA8DECF88A}" srcOrd="0" destOrd="0" presId="urn:microsoft.com/office/officeart/2005/8/layout/orgChart1"/>
    <dgm:cxn modelId="{ECFF38B6-A60B-4957-985C-2E4DA75A5C4B}" type="presParOf" srcId="{8DA32FA2-2D10-489D-A68C-61BA8DECF88A}" destId="{BA4910AB-6B59-4895-A317-2BCF16ED0C31}" srcOrd="0" destOrd="0" presId="urn:microsoft.com/office/officeart/2005/8/layout/orgChart1"/>
    <dgm:cxn modelId="{66E86695-2FE3-4904-80F4-B934BAC6977E}" type="presParOf" srcId="{8DA32FA2-2D10-489D-A68C-61BA8DECF88A}" destId="{A88FB567-2BD2-45CA-A7BA-250CC58B2E6B}" srcOrd="1" destOrd="0" presId="urn:microsoft.com/office/officeart/2005/8/layout/orgChart1"/>
    <dgm:cxn modelId="{81CCF949-4911-46B2-8D70-D0E06DFC074F}" type="presParOf" srcId="{4F03EC24-9D7D-453A-88BB-0BD38DCA1E1B}" destId="{EE432141-4D9E-491B-95B5-8F46350C01E5}" srcOrd="1" destOrd="0" presId="urn:microsoft.com/office/officeart/2005/8/layout/orgChart1"/>
    <dgm:cxn modelId="{EF4913CE-FE8F-4C53-A396-F28B553C1BE4}" type="presParOf" srcId="{EE432141-4D9E-491B-95B5-8F46350C01E5}" destId="{4A30F4CF-4340-4708-A55A-B24021B4C9E1}" srcOrd="0" destOrd="0" presId="urn:microsoft.com/office/officeart/2005/8/layout/orgChart1"/>
    <dgm:cxn modelId="{981A479D-DB88-47C2-9770-690FA4FD4B19}" type="presParOf" srcId="{EE432141-4D9E-491B-95B5-8F46350C01E5}" destId="{10DDE0C8-4953-4C37-9BDB-DAD5ADC222E3}" srcOrd="1" destOrd="0" presId="urn:microsoft.com/office/officeart/2005/8/layout/orgChart1"/>
    <dgm:cxn modelId="{F2360E78-F887-48CA-962F-643AC5A4EE1C}" type="presParOf" srcId="{10DDE0C8-4953-4C37-9BDB-DAD5ADC222E3}" destId="{2B2C7DAF-18CC-4267-B28D-F4E5D02794FC}" srcOrd="0" destOrd="0" presId="urn:microsoft.com/office/officeart/2005/8/layout/orgChart1"/>
    <dgm:cxn modelId="{C0F18402-5A2F-4E8C-9531-ABEB1C49280D}" type="presParOf" srcId="{2B2C7DAF-18CC-4267-B28D-F4E5D02794FC}" destId="{5860480F-2378-4C8D-A491-313AC6E66D0A}" srcOrd="0" destOrd="0" presId="urn:microsoft.com/office/officeart/2005/8/layout/orgChart1"/>
    <dgm:cxn modelId="{D73E03E1-3737-44B7-8D8B-8E781DCDFD6F}" type="presParOf" srcId="{2B2C7DAF-18CC-4267-B28D-F4E5D02794FC}" destId="{1BB80DFA-B6D0-44A3-BE6D-FC44871B388B}" srcOrd="1" destOrd="0" presId="urn:microsoft.com/office/officeart/2005/8/layout/orgChart1"/>
    <dgm:cxn modelId="{97BD2956-C3D0-4392-B69B-B0F7E83E0B7A}" type="presParOf" srcId="{10DDE0C8-4953-4C37-9BDB-DAD5ADC222E3}" destId="{27D22FE7-CA2D-42C5-AEEB-BC8AC77D50FC}" srcOrd="1" destOrd="0" presId="urn:microsoft.com/office/officeart/2005/8/layout/orgChart1"/>
    <dgm:cxn modelId="{CA3256A5-0CF8-483A-A4FB-859CC9118FC3}" type="presParOf" srcId="{27D22FE7-CA2D-42C5-AEEB-BC8AC77D50FC}" destId="{BAEB0E5B-AC3D-4168-B638-5298701CEB20}" srcOrd="0" destOrd="0" presId="urn:microsoft.com/office/officeart/2005/8/layout/orgChart1"/>
    <dgm:cxn modelId="{36233FBE-390C-4420-BF67-28EE5C33ED80}" type="presParOf" srcId="{27D22FE7-CA2D-42C5-AEEB-BC8AC77D50FC}" destId="{E415E943-9B46-48D9-AF44-92D71F2C7756}" srcOrd="1" destOrd="0" presId="urn:microsoft.com/office/officeart/2005/8/layout/orgChart1"/>
    <dgm:cxn modelId="{F68736BB-03F1-4953-9133-99C5764B4032}" type="presParOf" srcId="{E415E943-9B46-48D9-AF44-92D71F2C7756}" destId="{399B71AD-E7D9-400D-A878-87EE036197D2}" srcOrd="0" destOrd="0" presId="urn:microsoft.com/office/officeart/2005/8/layout/orgChart1"/>
    <dgm:cxn modelId="{8419B5A0-F0F5-4F31-937C-14F19ECC58D2}" type="presParOf" srcId="{399B71AD-E7D9-400D-A878-87EE036197D2}" destId="{636E5C31-CC4E-4057-9277-47DF30861C53}" srcOrd="0" destOrd="0" presId="urn:microsoft.com/office/officeart/2005/8/layout/orgChart1"/>
    <dgm:cxn modelId="{6EBB13C4-7824-4423-B9DC-A8F5E3C1815A}" type="presParOf" srcId="{399B71AD-E7D9-400D-A878-87EE036197D2}" destId="{B657D9A4-AF82-49DA-853C-703A195F0A3D}" srcOrd="1" destOrd="0" presId="urn:microsoft.com/office/officeart/2005/8/layout/orgChart1"/>
    <dgm:cxn modelId="{7E061AA1-513F-4763-91C5-B255390A91F3}" type="presParOf" srcId="{E415E943-9B46-48D9-AF44-92D71F2C7756}" destId="{B58EDBF4-DDE3-4D6D-8239-ACABE1CB5C50}" srcOrd="1" destOrd="0" presId="urn:microsoft.com/office/officeart/2005/8/layout/orgChart1"/>
    <dgm:cxn modelId="{B21C828E-FA17-4F98-B59F-53B7A29F511C}" type="presParOf" srcId="{B58EDBF4-DDE3-4D6D-8239-ACABE1CB5C50}" destId="{BD45476E-E9BC-47E7-98BA-50A58B4CBA6F}" srcOrd="0" destOrd="0" presId="urn:microsoft.com/office/officeart/2005/8/layout/orgChart1"/>
    <dgm:cxn modelId="{F1368829-3117-4543-8B45-9A86B981B2F8}" type="presParOf" srcId="{B58EDBF4-DDE3-4D6D-8239-ACABE1CB5C50}" destId="{27F5BADD-402B-42BB-B534-3D346926D341}" srcOrd="1" destOrd="0" presId="urn:microsoft.com/office/officeart/2005/8/layout/orgChart1"/>
    <dgm:cxn modelId="{563C4346-2DFD-4DE8-9859-D4C924560BDB}" type="presParOf" srcId="{27F5BADD-402B-42BB-B534-3D346926D341}" destId="{3BD9D354-1BBC-4ADC-80AA-258F24CAA16B}" srcOrd="0" destOrd="0" presId="urn:microsoft.com/office/officeart/2005/8/layout/orgChart1"/>
    <dgm:cxn modelId="{1D5E74EC-B30F-4D0F-8624-3E9CA6A95D0E}" type="presParOf" srcId="{3BD9D354-1BBC-4ADC-80AA-258F24CAA16B}" destId="{A023CF53-F28A-44AE-9A66-6666D6DD202A}" srcOrd="0" destOrd="0" presId="urn:microsoft.com/office/officeart/2005/8/layout/orgChart1"/>
    <dgm:cxn modelId="{099F351B-EE63-43E4-8D08-E4E9203D841A}" type="presParOf" srcId="{3BD9D354-1BBC-4ADC-80AA-258F24CAA16B}" destId="{46AA86C9-D147-44F8-B0E0-4C4687226182}" srcOrd="1" destOrd="0" presId="urn:microsoft.com/office/officeart/2005/8/layout/orgChart1"/>
    <dgm:cxn modelId="{F075BAD8-E178-44D7-9C81-05F6A9DC59FB}" type="presParOf" srcId="{27F5BADD-402B-42BB-B534-3D346926D341}" destId="{97007A52-244C-4A8A-A2A5-50146CCBBB97}" srcOrd="1" destOrd="0" presId="urn:microsoft.com/office/officeart/2005/8/layout/orgChart1"/>
    <dgm:cxn modelId="{F9BB2E4C-AAC5-4F50-A97E-DAEBD5E4F9CA}" type="presParOf" srcId="{27F5BADD-402B-42BB-B534-3D346926D341}" destId="{979B7A4F-4BCE-49A8-8472-9B7DA05B958B}" srcOrd="2" destOrd="0" presId="urn:microsoft.com/office/officeart/2005/8/layout/orgChart1"/>
    <dgm:cxn modelId="{DD75606A-E8A4-47C9-A1C2-68B21B26CE4F}" type="presParOf" srcId="{E415E943-9B46-48D9-AF44-92D71F2C7756}" destId="{265D5DF2-7D16-4938-8CDE-CBC993FA0A1E}" srcOrd="2" destOrd="0" presId="urn:microsoft.com/office/officeart/2005/8/layout/orgChart1"/>
    <dgm:cxn modelId="{610AA97E-E04D-4FC5-8AE0-93C77985BA81}" type="presParOf" srcId="{10DDE0C8-4953-4C37-9BDB-DAD5ADC222E3}" destId="{E3454B08-BFCE-4C6A-8C06-53EBBA1B0D34}" srcOrd="2" destOrd="0" presId="urn:microsoft.com/office/officeart/2005/8/layout/orgChart1"/>
    <dgm:cxn modelId="{6E2987F2-D5CC-4387-8871-6C9426A68A36}" type="presParOf" srcId="{4F03EC24-9D7D-453A-88BB-0BD38DCA1E1B}" destId="{6F27968B-7DDC-4537-9C19-6EE8F6AA7FA4}" srcOrd="2" destOrd="0" presId="urn:microsoft.com/office/officeart/2005/8/layout/orgChart1"/>
    <dgm:cxn modelId="{10E3BF69-94F9-4D54-A03C-5707B55297E8}" type="presParOf" srcId="{72295438-2944-440F-B8D0-AF5692565F3D}" destId="{4FE34D72-1670-405C-BB72-83A33FEC1954}" srcOrd="2" destOrd="0" presId="urn:microsoft.com/office/officeart/2005/8/layout/orgChart1"/>
    <dgm:cxn modelId="{3179268C-D237-4C1A-B14F-03B9679AF699}" type="presParOf" srcId="{72295438-2944-440F-B8D0-AF5692565F3D}" destId="{9FD02D0A-5393-4A31-9F8F-514302F4F770}" srcOrd="3" destOrd="0" presId="urn:microsoft.com/office/officeart/2005/8/layout/orgChart1"/>
    <dgm:cxn modelId="{8B7C9440-DCDF-49F0-A01C-10ACCDD93698}" type="presParOf" srcId="{9FD02D0A-5393-4A31-9F8F-514302F4F770}" destId="{1204AB04-E103-47AD-B2A1-AF579D455526}" srcOrd="0" destOrd="0" presId="urn:microsoft.com/office/officeart/2005/8/layout/orgChart1"/>
    <dgm:cxn modelId="{1AF20BF7-0CAD-4707-919F-F4A7C213D0F7}" type="presParOf" srcId="{1204AB04-E103-47AD-B2A1-AF579D455526}" destId="{46A96423-B34D-4612-A7DA-338294749B27}" srcOrd="0" destOrd="0" presId="urn:microsoft.com/office/officeart/2005/8/layout/orgChart1"/>
    <dgm:cxn modelId="{0D9D77A7-8EB1-4A68-878B-9FB178652F2B}" type="presParOf" srcId="{1204AB04-E103-47AD-B2A1-AF579D455526}" destId="{449C56AE-1922-443B-A82B-3F413B045D1D}" srcOrd="1" destOrd="0" presId="urn:microsoft.com/office/officeart/2005/8/layout/orgChart1"/>
    <dgm:cxn modelId="{527F0367-38B7-4702-BE8D-04B1D4D53F31}" type="presParOf" srcId="{9FD02D0A-5393-4A31-9F8F-514302F4F770}" destId="{AFCD590C-8871-4B6A-ABF9-C26F9A65E6C9}" srcOrd="1" destOrd="0" presId="urn:microsoft.com/office/officeart/2005/8/layout/orgChart1"/>
    <dgm:cxn modelId="{C64DCD5C-B262-4FB2-9355-4CFC9F6FACDC}" type="presParOf" srcId="{AFCD590C-8871-4B6A-ABF9-C26F9A65E6C9}" destId="{D90FE6F7-5260-42FA-92FA-3A0DBE217AC3}" srcOrd="0" destOrd="0" presId="urn:microsoft.com/office/officeart/2005/8/layout/orgChart1"/>
    <dgm:cxn modelId="{3E714850-9A60-4B1F-A90C-39C4DA03923F}" type="presParOf" srcId="{AFCD590C-8871-4B6A-ABF9-C26F9A65E6C9}" destId="{8FBC0B36-F264-4AD7-B8AA-58463A222AE1}" srcOrd="1" destOrd="0" presId="urn:microsoft.com/office/officeart/2005/8/layout/orgChart1"/>
    <dgm:cxn modelId="{C0E05AC3-D461-4878-8E71-51BD186F792A}" type="presParOf" srcId="{8FBC0B36-F264-4AD7-B8AA-58463A222AE1}" destId="{4974900F-9639-4392-B74B-64F901037666}" srcOrd="0" destOrd="0" presId="urn:microsoft.com/office/officeart/2005/8/layout/orgChart1"/>
    <dgm:cxn modelId="{82E135D7-A03C-45BE-9E6F-811EE3ABDC40}" type="presParOf" srcId="{4974900F-9639-4392-B74B-64F901037666}" destId="{7B271EE8-FEB2-495D-ACBB-B9402CFC5339}" srcOrd="0" destOrd="0" presId="urn:microsoft.com/office/officeart/2005/8/layout/orgChart1"/>
    <dgm:cxn modelId="{5240F1F4-31BA-4565-863C-8D8BFA7C9C10}" type="presParOf" srcId="{4974900F-9639-4392-B74B-64F901037666}" destId="{47111D65-D9E8-4307-9E86-BB2AF132716B}" srcOrd="1" destOrd="0" presId="urn:microsoft.com/office/officeart/2005/8/layout/orgChart1"/>
    <dgm:cxn modelId="{A09DD34B-4EF6-499D-9ADE-BE7F2B4F04C4}" type="presParOf" srcId="{8FBC0B36-F264-4AD7-B8AA-58463A222AE1}" destId="{E2E6C828-7526-45A9-84C5-561CB50707DE}" srcOrd="1" destOrd="0" presId="urn:microsoft.com/office/officeart/2005/8/layout/orgChart1"/>
    <dgm:cxn modelId="{A53072E4-B906-48E8-9064-76784670AD7F}" type="presParOf" srcId="{E2E6C828-7526-45A9-84C5-561CB50707DE}" destId="{0A6A2A1F-586A-4763-8920-FF6864F0BA19}" srcOrd="0" destOrd="0" presId="urn:microsoft.com/office/officeart/2005/8/layout/orgChart1"/>
    <dgm:cxn modelId="{0C83975B-3E8C-48B1-8825-3957CFB3E089}" type="presParOf" srcId="{E2E6C828-7526-45A9-84C5-561CB50707DE}" destId="{1735EB04-ECC9-4C0A-B8A4-FEA606FA99B0}" srcOrd="1" destOrd="0" presId="urn:microsoft.com/office/officeart/2005/8/layout/orgChart1"/>
    <dgm:cxn modelId="{B3867F42-2AF6-4F4F-8E1E-27D429015709}" type="presParOf" srcId="{1735EB04-ECC9-4C0A-B8A4-FEA606FA99B0}" destId="{57D9A48D-C046-445E-973E-23139DCA65AC}" srcOrd="0" destOrd="0" presId="urn:microsoft.com/office/officeart/2005/8/layout/orgChart1"/>
    <dgm:cxn modelId="{9451C101-6903-4E5E-A935-40E3F81404B2}" type="presParOf" srcId="{57D9A48D-C046-445E-973E-23139DCA65AC}" destId="{1085A3CE-33DC-4498-BC0A-7E6F56B710C1}" srcOrd="0" destOrd="0" presId="urn:microsoft.com/office/officeart/2005/8/layout/orgChart1"/>
    <dgm:cxn modelId="{51F923C2-D20D-479A-BEC0-280E82125EAF}" type="presParOf" srcId="{57D9A48D-C046-445E-973E-23139DCA65AC}" destId="{3DE0E73F-99EA-4A21-BA28-41B12DF7F879}" srcOrd="1" destOrd="0" presId="urn:microsoft.com/office/officeart/2005/8/layout/orgChart1"/>
    <dgm:cxn modelId="{BA4905E2-0B02-465E-9733-CFC886BF0249}" type="presParOf" srcId="{1735EB04-ECC9-4C0A-B8A4-FEA606FA99B0}" destId="{7077A3BC-2223-4D4C-BEA7-8E54C7A77E45}" srcOrd="1" destOrd="0" presId="urn:microsoft.com/office/officeart/2005/8/layout/orgChart1"/>
    <dgm:cxn modelId="{695B8C83-0695-4BF5-85E4-BE90667180BE}" type="presParOf" srcId="{1735EB04-ECC9-4C0A-B8A4-FEA606FA99B0}" destId="{D27DC6B6-20A2-4AE8-9CA2-1E2C62956B44}" srcOrd="2" destOrd="0" presId="urn:microsoft.com/office/officeart/2005/8/layout/orgChart1"/>
    <dgm:cxn modelId="{62D3C296-BE61-4F61-BF63-E44AC6C138DC}" type="presParOf" srcId="{8FBC0B36-F264-4AD7-B8AA-58463A222AE1}" destId="{2F285315-EBD0-489B-A6E0-3C866FDDEBC4}" srcOrd="2" destOrd="0" presId="urn:microsoft.com/office/officeart/2005/8/layout/orgChart1"/>
    <dgm:cxn modelId="{72419244-6BDD-4CCC-9B61-66E054AB04A6}" type="presParOf" srcId="{9FD02D0A-5393-4A31-9F8F-514302F4F770}" destId="{C5081CD6-7B85-4F19-8738-1213BC86B6A9}" srcOrd="2" destOrd="0" presId="urn:microsoft.com/office/officeart/2005/8/layout/orgChart1"/>
    <dgm:cxn modelId="{1750DA70-CF59-4B73-BC45-29D03448CFB3}" type="presParOf" srcId="{72295438-2944-440F-B8D0-AF5692565F3D}" destId="{D8C9EF84-DF76-4304-90DB-2069D269027D}" srcOrd="4" destOrd="0" presId="urn:microsoft.com/office/officeart/2005/8/layout/orgChart1"/>
    <dgm:cxn modelId="{A216AC97-00D6-4BC9-B6F0-5223E959C052}" type="presParOf" srcId="{72295438-2944-440F-B8D0-AF5692565F3D}" destId="{6133F8E9-1E2A-46AA-8C94-6EC59D25F0C5}" srcOrd="5" destOrd="0" presId="urn:microsoft.com/office/officeart/2005/8/layout/orgChart1"/>
    <dgm:cxn modelId="{489EB000-08E4-44B3-9E2E-4A16BDDD5213}" type="presParOf" srcId="{6133F8E9-1E2A-46AA-8C94-6EC59D25F0C5}" destId="{939BBD1E-5EAD-45BD-93CE-72387E911775}" srcOrd="0" destOrd="0" presId="urn:microsoft.com/office/officeart/2005/8/layout/orgChart1"/>
    <dgm:cxn modelId="{793CFF19-CAC9-46EA-AEB8-B28D65F9FF5B}" type="presParOf" srcId="{939BBD1E-5EAD-45BD-93CE-72387E911775}" destId="{63620127-54DA-455F-8E80-D20F844DE947}" srcOrd="0" destOrd="0" presId="urn:microsoft.com/office/officeart/2005/8/layout/orgChart1"/>
    <dgm:cxn modelId="{6574BAE8-6D05-4E6C-B7FE-75D593232829}" type="presParOf" srcId="{939BBD1E-5EAD-45BD-93CE-72387E911775}" destId="{50DB7865-5F1F-4BE8-B297-4C024459BF31}" srcOrd="1" destOrd="0" presId="urn:microsoft.com/office/officeart/2005/8/layout/orgChart1"/>
    <dgm:cxn modelId="{CEBB16CE-D856-4CED-BE0B-A89019C249A8}" type="presParOf" srcId="{6133F8E9-1E2A-46AA-8C94-6EC59D25F0C5}" destId="{112E303B-1EFB-4D25-93BC-B5745321AD2A}" srcOrd="1" destOrd="0" presId="urn:microsoft.com/office/officeart/2005/8/layout/orgChart1"/>
    <dgm:cxn modelId="{883780E9-5B15-4843-BF2C-50994E9CFC59}" type="presParOf" srcId="{112E303B-1EFB-4D25-93BC-B5745321AD2A}" destId="{3C9D956E-7F77-4A48-96B9-C1BFCCD0E242}" srcOrd="0" destOrd="0" presId="urn:microsoft.com/office/officeart/2005/8/layout/orgChart1"/>
    <dgm:cxn modelId="{94EC7FA2-9330-436B-9778-564B1D2A4444}" type="presParOf" srcId="{112E303B-1EFB-4D25-93BC-B5745321AD2A}" destId="{1756E055-066E-4822-8B16-A0C7BBC48F02}" srcOrd="1" destOrd="0" presId="urn:microsoft.com/office/officeart/2005/8/layout/orgChart1"/>
    <dgm:cxn modelId="{46C7DD1E-8DBF-433D-B9A9-7B97DC5A14F3}" type="presParOf" srcId="{1756E055-066E-4822-8B16-A0C7BBC48F02}" destId="{6A06F9BB-1947-4293-9967-1E37124CCDBF}" srcOrd="0" destOrd="0" presId="urn:microsoft.com/office/officeart/2005/8/layout/orgChart1"/>
    <dgm:cxn modelId="{830CD747-707B-472F-9ABD-E38F0131882D}" type="presParOf" srcId="{6A06F9BB-1947-4293-9967-1E37124CCDBF}" destId="{A922B6B8-02D6-4B04-A1B1-65D08B0D0B31}" srcOrd="0" destOrd="0" presId="urn:microsoft.com/office/officeart/2005/8/layout/orgChart1"/>
    <dgm:cxn modelId="{9E6F7876-F3AC-4FDE-9018-7F03838CE97E}" type="presParOf" srcId="{6A06F9BB-1947-4293-9967-1E37124CCDBF}" destId="{0F1BA683-414A-44B2-80EB-CCEBB9132996}" srcOrd="1" destOrd="0" presId="urn:microsoft.com/office/officeart/2005/8/layout/orgChart1"/>
    <dgm:cxn modelId="{C671E028-043B-4A72-8CE0-1D17BC50F413}" type="presParOf" srcId="{1756E055-066E-4822-8B16-A0C7BBC48F02}" destId="{D3A10149-4BC1-459D-B9D1-FDE4E7646FF4}" srcOrd="1" destOrd="0" presId="urn:microsoft.com/office/officeart/2005/8/layout/orgChart1"/>
    <dgm:cxn modelId="{DFD27EB5-2B53-4F24-A558-9A5F38E0A51B}" type="presParOf" srcId="{D3A10149-4BC1-459D-B9D1-FDE4E7646FF4}" destId="{C56FB59C-D373-42D0-BD2F-E507FBDC8379}" srcOrd="0" destOrd="0" presId="urn:microsoft.com/office/officeart/2005/8/layout/orgChart1"/>
    <dgm:cxn modelId="{27EB0700-0CFB-4BE0-83DB-04EDD4B41177}" type="presParOf" srcId="{D3A10149-4BC1-459D-B9D1-FDE4E7646FF4}" destId="{CA541624-0385-4F84-B7E6-F2EB5453F4DC}" srcOrd="1" destOrd="0" presId="urn:microsoft.com/office/officeart/2005/8/layout/orgChart1"/>
    <dgm:cxn modelId="{810BBA47-09BE-4E88-9989-2DD07012D1AC}" type="presParOf" srcId="{CA541624-0385-4F84-B7E6-F2EB5453F4DC}" destId="{32DEAB14-010B-4D97-AA26-254080E6581C}" srcOrd="0" destOrd="0" presId="urn:microsoft.com/office/officeart/2005/8/layout/orgChart1"/>
    <dgm:cxn modelId="{0BEB2467-24C6-46A5-A7C5-39AD69F28256}" type="presParOf" srcId="{32DEAB14-010B-4D97-AA26-254080E6581C}" destId="{B7D152F8-CBFD-4437-84CB-65A24CB5C5D9}" srcOrd="0" destOrd="0" presId="urn:microsoft.com/office/officeart/2005/8/layout/orgChart1"/>
    <dgm:cxn modelId="{559AEF39-7983-4F54-A059-4770BB6E02C6}" type="presParOf" srcId="{32DEAB14-010B-4D97-AA26-254080E6581C}" destId="{559623CF-68FA-4204-A82A-758C15833443}" srcOrd="1" destOrd="0" presId="urn:microsoft.com/office/officeart/2005/8/layout/orgChart1"/>
    <dgm:cxn modelId="{FA5E084D-DF70-40AE-BA07-5BEA74AE7FE3}" type="presParOf" srcId="{CA541624-0385-4F84-B7E6-F2EB5453F4DC}" destId="{F6E0ABD3-B689-430E-A282-4CA2DC30038C}" srcOrd="1" destOrd="0" presId="urn:microsoft.com/office/officeart/2005/8/layout/orgChart1"/>
    <dgm:cxn modelId="{27F22F6D-4F7F-40C6-8F95-494528CEA131}" type="presParOf" srcId="{F6E0ABD3-B689-430E-A282-4CA2DC30038C}" destId="{A3280819-D097-4F5D-822B-22BBA25B05BC}" srcOrd="0" destOrd="0" presId="urn:microsoft.com/office/officeart/2005/8/layout/orgChart1"/>
    <dgm:cxn modelId="{DF06E776-7CA9-43A7-B58E-47DCC05FED95}" type="presParOf" srcId="{F6E0ABD3-B689-430E-A282-4CA2DC30038C}" destId="{1554895B-CF37-4C05-B5AB-A70B427FE111}" srcOrd="1" destOrd="0" presId="urn:microsoft.com/office/officeart/2005/8/layout/orgChart1"/>
    <dgm:cxn modelId="{760EE32F-55AE-40C5-AED4-6C666B559DF9}" type="presParOf" srcId="{1554895B-CF37-4C05-B5AB-A70B427FE111}" destId="{0026A187-FF73-4712-8BBD-64DE02BF3923}" srcOrd="0" destOrd="0" presId="urn:microsoft.com/office/officeart/2005/8/layout/orgChart1"/>
    <dgm:cxn modelId="{F2EF9281-5E67-41AF-BC69-1A3BDA80822A}" type="presParOf" srcId="{0026A187-FF73-4712-8BBD-64DE02BF3923}" destId="{32D0889C-933B-40AF-8F33-84AC9C62EF36}" srcOrd="0" destOrd="0" presId="urn:microsoft.com/office/officeart/2005/8/layout/orgChart1"/>
    <dgm:cxn modelId="{48D4AFB2-DD18-4DAC-BD0A-1942540FC427}" type="presParOf" srcId="{0026A187-FF73-4712-8BBD-64DE02BF3923}" destId="{F7487E7E-0687-4339-843C-F35BB55B839B}" srcOrd="1" destOrd="0" presId="urn:microsoft.com/office/officeart/2005/8/layout/orgChart1"/>
    <dgm:cxn modelId="{305CE846-D607-433A-9933-4D3389D54BBA}" type="presParOf" srcId="{1554895B-CF37-4C05-B5AB-A70B427FE111}" destId="{3142BA49-5546-4B92-9968-6ECAA1C0D90E}" srcOrd="1" destOrd="0" presId="urn:microsoft.com/office/officeart/2005/8/layout/orgChart1"/>
    <dgm:cxn modelId="{DD870CF0-0859-4B41-898A-CE49620937EE}" type="presParOf" srcId="{3142BA49-5546-4B92-9968-6ECAA1C0D90E}" destId="{9E610B83-E4BE-4751-A57A-CA14DA9453F0}" srcOrd="0" destOrd="0" presId="urn:microsoft.com/office/officeart/2005/8/layout/orgChart1"/>
    <dgm:cxn modelId="{6B359BC0-9487-4DA7-A1F2-E3723EE5F3D4}" type="presParOf" srcId="{3142BA49-5546-4B92-9968-6ECAA1C0D90E}" destId="{545E59B5-5211-42A3-88CE-170C747052D1}" srcOrd="1" destOrd="0" presId="urn:microsoft.com/office/officeart/2005/8/layout/orgChart1"/>
    <dgm:cxn modelId="{6D4DCC3A-02F9-4396-92EA-64BEE550CCCD}" type="presParOf" srcId="{545E59B5-5211-42A3-88CE-170C747052D1}" destId="{1E16E7B1-580A-4965-ADE3-DC5088428F72}" srcOrd="0" destOrd="0" presId="urn:microsoft.com/office/officeart/2005/8/layout/orgChart1"/>
    <dgm:cxn modelId="{761DC930-D675-4EBF-AA84-14D256388136}" type="presParOf" srcId="{1E16E7B1-580A-4965-ADE3-DC5088428F72}" destId="{86E8DFD1-0B78-475C-B532-679300B5F4C2}" srcOrd="0" destOrd="0" presId="urn:microsoft.com/office/officeart/2005/8/layout/orgChart1"/>
    <dgm:cxn modelId="{19A6C173-CF35-4026-972B-5220EADE31BE}" type="presParOf" srcId="{1E16E7B1-580A-4965-ADE3-DC5088428F72}" destId="{B2A02714-4EE8-4D4D-8CC7-A5B3D3E4E24B}" srcOrd="1" destOrd="0" presId="urn:microsoft.com/office/officeart/2005/8/layout/orgChart1"/>
    <dgm:cxn modelId="{AA0233D3-CBF2-4663-B69A-76DE8D279A42}" type="presParOf" srcId="{545E59B5-5211-42A3-88CE-170C747052D1}" destId="{E8663DDA-F02B-4B39-84D8-7168D6FB7CD9}" srcOrd="1" destOrd="0" presId="urn:microsoft.com/office/officeart/2005/8/layout/orgChart1"/>
    <dgm:cxn modelId="{39386E6D-D339-4730-88F0-2B32EFF6B73E}" type="presParOf" srcId="{E8663DDA-F02B-4B39-84D8-7168D6FB7CD9}" destId="{33CB384F-E74D-4A6A-AADC-EE18682005C6}" srcOrd="0" destOrd="0" presId="urn:microsoft.com/office/officeart/2005/8/layout/orgChart1"/>
    <dgm:cxn modelId="{59AEFDC9-E498-4941-A23E-5C7771B3D291}" type="presParOf" srcId="{E8663DDA-F02B-4B39-84D8-7168D6FB7CD9}" destId="{D2C5FED8-45A1-4C6F-B9E5-35795A70DF60}" srcOrd="1" destOrd="0" presId="urn:microsoft.com/office/officeart/2005/8/layout/orgChart1"/>
    <dgm:cxn modelId="{ECFDA044-A4EC-42D9-A745-F18843BFFDCD}" type="presParOf" srcId="{D2C5FED8-45A1-4C6F-B9E5-35795A70DF60}" destId="{E56E8E57-6FE0-4A6C-AFC0-6F2DB63FADE1}" srcOrd="0" destOrd="0" presId="urn:microsoft.com/office/officeart/2005/8/layout/orgChart1"/>
    <dgm:cxn modelId="{8823A287-1258-43F2-973D-B67D0D85ECDF}" type="presParOf" srcId="{E56E8E57-6FE0-4A6C-AFC0-6F2DB63FADE1}" destId="{28D3B1CE-FC8F-4AB4-8ADA-4A0872D8AC03}" srcOrd="0" destOrd="0" presId="urn:microsoft.com/office/officeart/2005/8/layout/orgChart1"/>
    <dgm:cxn modelId="{1E70F5F3-96FC-4386-B5B0-BD82E9241F43}" type="presParOf" srcId="{E56E8E57-6FE0-4A6C-AFC0-6F2DB63FADE1}" destId="{9990EBA6-A3D0-4E75-ADFC-AF877842B34D}" srcOrd="1" destOrd="0" presId="urn:microsoft.com/office/officeart/2005/8/layout/orgChart1"/>
    <dgm:cxn modelId="{02F563AD-9DDA-4B90-B864-467E6E3A7A3D}" type="presParOf" srcId="{D2C5FED8-45A1-4C6F-B9E5-35795A70DF60}" destId="{E90E23C5-00C4-4996-9BEE-2C40385F4777}" srcOrd="1" destOrd="0" presId="urn:microsoft.com/office/officeart/2005/8/layout/orgChart1"/>
    <dgm:cxn modelId="{00FF934F-6748-478C-90A1-56D4EA6975E7}" type="presParOf" srcId="{D2C5FED8-45A1-4C6F-B9E5-35795A70DF60}" destId="{5A3AB548-2267-4D0C-A176-D74C3EA21338}" srcOrd="2" destOrd="0" presId="urn:microsoft.com/office/officeart/2005/8/layout/orgChart1"/>
    <dgm:cxn modelId="{A2A416CF-5D61-4990-B311-87A2A25FCF66}" type="presParOf" srcId="{545E59B5-5211-42A3-88CE-170C747052D1}" destId="{7D962C31-A18A-4B51-A4EA-833871914102}" srcOrd="2" destOrd="0" presId="urn:microsoft.com/office/officeart/2005/8/layout/orgChart1"/>
    <dgm:cxn modelId="{881B56AB-197A-4B2C-972E-A3D5A9267F4F}" type="presParOf" srcId="{1554895B-CF37-4C05-B5AB-A70B427FE111}" destId="{5F2E5709-AC39-4F08-AA17-0F25677070F4}" srcOrd="2" destOrd="0" presId="urn:microsoft.com/office/officeart/2005/8/layout/orgChart1"/>
    <dgm:cxn modelId="{7AC8E881-53A0-45E2-86A6-82379191FAD4}" type="presParOf" srcId="{CA541624-0385-4F84-B7E6-F2EB5453F4DC}" destId="{2CDA4112-D3B5-4598-B7B7-E81FC5782090}" srcOrd="2" destOrd="0" presId="urn:microsoft.com/office/officeart/2005/8/layout/orgChart1"/>
    <dgm:cxn modelId="{2D014F93-00EF-4766-BCFC-9F5513285682}" type="presParOf" srcId="{1756E055-066E-4822-8B16-A0C7BBC48F02}" destId="{D3CEE182-E7B7-474C-BCFB-7C18038E0CE9}" srcOrd="2" destOrd="0" presId="urn:microsoft.com/office/officeart/2005/8/layout/orgChart1"/>
    <dgm:cxn modelId="{BB92F3A2-A018-401E-B169-95820E521602}" type="presParOf" srcId="{6133F8E9-1E2A-46AA-8C94-6EC59D25F0C5}" destId="{7539FB36-AD15-486C-9A62-1994DA6DCC66}" srcOrd="2" destOrd="0" presId="urn:microsoft.com/office/officeart/2005/8/layout/orgChart1"/>
    <dgm:cxn modelId="{1DC55041-B684-47FA-9C55-283AFF1D5BC2}" type="presParOf" srcId="{FECF8F10-A577-4174-9E46-A55555DF6F6C}" destId="{7FFFD65F-82F1-447F-8C8A-42F5B130859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0D1ABD-82E8-4FA3-87FB-C7BFABAD912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F6FF6F9E-D8CB-43CF-AE26-0486866B096D}">
      <dgm:prSet phldrT="[Text]" custT="1"/>
      <dgm:spPr/>
      <dgm:t>
        <a:bodyPr/>
        <a:lstStyle/>
        <a:p>
          <a:r>
            <a:rPr lang="en-US" sz="1600" dirty="0" smtClean="0"/>
            <a:t>UA/Non STEMI</a:t>
          </a:r>
          <a:endParaRPr lang="en-IN" sz="1600" dirty="0"/>
        </a:p>
      </dgm:t>
    </dgm:pt>
    <dgm:pt modelId="{D12D389E-8870-4CFC-B44B-67C3FBBFBF2C}" type="parTrans" cxnId="{6A4A6898-366E-4903-B410-FE545767B04A}">
      <dgm:prSet/>
      <dgm:spPr/>
      <dgm:t>
        <a:bodyPr/>
        <a:lstStyle/>
        <a:p>
          <a:endParaRPr lang="en-IN"/>
        </a:p>
      </dgm:t>
    </dgm:pt>
    <dgm:pt modelId="{0CC92858-09BA-4ECC-B8E8-0EC45B061501}" type="sibTrans" cxnId="{6A4A6898-366E-4903-B410-FE545767B04A}">
      <dgm:prSet/>
      <dgm:spPr/>
      <dgm:t>
        <a:bodyPr/>
        <a:lstStyle/>
        <a:p>
          <a:endParaRPr lang="en-IN"/>
        </a:p>
      </dgm:t>
    </dgm:pt>
    <dgm:pt modelId="{84B1E598-7136-484E-8C2F-4742B6970439}">
      <dgm:prSet phldrT="[Text]" custT="1"/>
      <dgm:spPr/>
      <dgm:t>
        <a:bodyPr/>
        <a:lstStyle/>
        <a:p>
          <a:pPr algn="l"/>
          <a:r>
            <a:rPr lang="en-US" sz="1400" b="1" dirty="0" smtClean="0"/>
            <a:t> </a:t>
          </a:r>
          <a:r>
            <a:rPr lang="en-US" sz="1600" b="1" dirty="0" smtClean="0"/>
            <a:t>High risk</a:t>
          </a:r>
        </a:p>
        <a:p>
          <a:pPr algn="l"/>
          <a:r>
            <a:rPr lang="en-US" sz="1600" dirty="0" smtClean="0"/>
            <a:t> Known CAD/MI, age &gt;75yr.</a:t>
          </a:r>
        </a:p>
        <a:p>
          <a:pPr algn="l"/>
          <a:r>
            <a:rPr lang="en-US" sz="1600" dirty="0" smtClean="0"/>
            <a:t> Ongoing chest pain &gt;20min</a:t>
          </a:r>
        </a:p>
        <a:p>
          <a:pPr algn="l"/>
          <a:r>
            <a:rPr lang="en-US" sz="1600" dirty="0" smtClean="0"/>
            <a:t> New ST depression &gt;0.5 mm</a:t>
          </a:r>
        </a:p>
        <a:p>
          <a:pPr algn="l"/>
          <a:r>
            <a:rPr lang="en-US" sz="1600" dirty="0" smtClean="0"/>
            <a:t> Elevated cardiac biomarker</a:t>
          </a:r>
        </a:p>
        <a:p>
          <a:pPr algn="l"/>
          <a:r>
            <a:rPr lang="en-US" sz="1600" dirty="0" smtClean="0"/>
            <a:t> Evidence of new heart failure </a:t>
          </a:r>
          <a:endParaRPr lang="en-IN" sz="1600" dirty="0"/>
        </a:p>
      </dgm:t>
    </dgm:pt>
    <dgm:pt modelId="{FC12A420-2DB0-4158-958A-CAF5D181C7E2}" type="parTrans" cxnId="{117B77C2-7E79-4548-929B-490BAB10CDEC}">
      <dgm:prSet/>
      <dgm:spPr/>
      <dgm:t>
        <a:bodyPr/>
        <a:lstStyle/>
        <a:p>
          <a:endParaRPr lang="en-IN"/>
        </a:p>
      </dgm:t>
    </dgm:pt>
    <dgm:pt modelId="{E2CCA26C-B1FA-4A54-A5E8-98B148894914}" type="sibTrans" cxnId="{117B77C2-7E79-4548-929B-490BAB10CDEC}">
      <dgm:prSet/>
      <dgm:spPr/>
      <dgm:t>
        <a:bodyPr/>
        <a:lstStyle/>
        <a:p>
          <a:endParaRPr lang="en-IN"/>
        </a:p>
      </dgm:t>
    </dgm:pt>
    <dgm:pt modelId="{86DFD225-7A91-43B3-9FF4-99481D607744}">
      <dgm:prSet phldrT="[Text]" custT="1"/>
      <dgm:spPr/>
      <dgm:t>
        <a:bodyPr/>
        <a:lstStyle/>
        <a:p>
          <a:pPr algn="l"/>
          <a:r>
            <a:rPr lang="en-US" sz="1400" dirty="0" smtClean="0"/>
            <a:t> </a:t>
          </a:r>
          <a:r>
            <a:rPr lang="en-US" sz="1600" b="1" dirty="0" smtClean="0"/>
            <a:t>Intermediate risk</a:t>
          </a:r>
        </a:p>
        <a:p>
          <a:pPr algn="l"/>
          <a:r>
            <a:rPr lang="en-US" sz="1600" dirty="0" smtClean="0"/>
            <a:t> Known CAD, </a:t>
          </a:r>
          <a:r>
            <a:rPr lang="en-US" sz="1600" dirty="0" err="1" smtClean="0"/>
            <a:t>PVD,CVA,DM,age</a:t>
          </a:r>
          <a:endParaRPr lang="en-US" sz="1600" dirty="0" smtClean="0"/>
        </a:p>
        <a:p>
          <a:pPr algn="l"/>
          <a:r>
            <a:rPr lang="en-US" sz="1600" dirty="0" smtClean="0"/>
            <a:t>   &gt;70yr.</a:t>
          </a:r>
        </a:p>
        <a:p>
          <a:pPr algn="l"/>
          <a:r>
            <a:rPr lang="en-US" sz="1600" dirty="0" smtClean="0"/>
            <a:t> Rest pain &gt;20 </a:t>
          </a:r>
          <a:r>
            <a:rPr lang="en-US" sz="1600" dirty="0" err="1" smtClean="0"/>
            <a:t>min,resovled</a:t>
          </a:r>
          <a:endParaRPr lang="en-US" sz="1600" dirty="0" smtClean="0"/>
        </a:p>
        <a:p>
          <a:pPr algn="l"/>
          <a:r>
            <a:rPr lang="en-US" sz="1600" dirty="0" smtClean="0"/>
            <a:t> T wave inversion</a:t>
          </a:r>
        </a:p>
        <a:p>
          <a:pPr algn="l"/>
          <a:r>
            <a:rPr lang="en-US" sz="1600" dirty="0" smtClean="0"/>
            <a:t> Pathological Q wave</a:t>
          </a:r>
          <a:endParaRPr lang="en-IN" sz="1600" dirty="0"/>
        </a:p>
      </dgm:t>
    </dgm:pt>
    <dgm:pt modelId="{7A064B9C-E9FD-47B8-B3BD-0FA885BA11BD}" type="parTrans" cxnId="{97C52D05-4711-412B-9E93-8EC983D4425A}">
      <dgm:prSet/>
      <dgm:spPr/>
      <dgm:t>
        <a:bodyPr/>
        <a:lstStyle/>
        <a:p>
          <a:endParaRPr lang="en-IN"/>
        </a:p>
      </dgm:t>
    </dgm:pt>
    <dgm:pt modelId="{24EFE5A2-FDF3-4620-94F1-4BFBA1D814BB}" type="sibTrans" cxnId="{97C52D05-4711-412B-9E93-8EC983D4425A}">
      <dgm:prSet/>
      <dgm:spPr/>
      <dgm:t>
        <a:bodyPr/>
        <a:lstStyle/>
        <a:p>
          <a:endParaRPr lang="en-IN"/>
        </a:p>
      </dgm:t>
    </dgm:pt>
    <dgm:pt modelId="{142CBF73-8B45-41FB-8405-6946573F180A}">
      <dgm:prSet phldrT="[Text]" custT="1"/>
      <dgm:spPr/>
      <dgm:t>
        <a:bodyPr/>
        <a:lstStyle/>
        <a:p>
          <a:pPr algn="l"/>
          <a:r>
            <a:rPr lang="en-US" sz="1400" dirty="0" smtClean="0"/>
            <a:t> </a:t>
          </a:r>
          <a:r>
            <a:rPr lang="en-US" sz="1600" b="1" dirty="0" smtClean="0"/>
            <a:t>Low risk</a:t>
          </a:r>
        </a:p>
        <a:p>
          <a:pPr algn="l"/>
          <a:r>
            <a:rPr lang="en-US" sz="1600" dirty="0" smtClean="0"/>
            <a:t> New onset angina&lt;20 min</a:t>
          </a:r>
        </a:p>
        <a:p>
          <a:pPr algn="l"/>
          <a:r>
            <a:rPr lang="en-US" sz="1600" dirty="0" smtClean="0"/>
            <a:t> Atypical chest pain with   </a:t>
          </a:r>
        </a:p>
        <a:p>
          <a:pPr algn="l"/>
          <a:r>
            <a:rPr lang="en-US" sz="1600" dirty="0" smtClean="0"/>
            <a:t> &gt;/=1 risk factor</a:t>
          </a:r>
        </a:p>
        <a:p>
          <a:pPr algn="l"/>
          <a:r>
            <a:rPr lang="en-US" sz="1600" dirty="0" smtClean="0"/>
            <a:t> Unchanged ECG with  </a:t>
          </a:r>
        </a:p>
        <a:p>
          <a:pPr algn="l"/>
          <a:r>
            <a:rPr lang="en-US" sz="1600" smtClean="0"/>
            <a:t> angina</a:t>
          </a:r>
          <a:endParaRPr lang="en-US" sz="1600" dirty="0" smtClean="0"/>
        </a:p>
        <a:p>
          <a:pPr algn="l"/>
          <a:r>
            <a:rPr lang="en-US" sz="1600" dirty="0" smtClean="0"/>
            <a:t> Normal cardiac biomarker </a:t>
          </a:r>
          <a:endParaRPr lang="en-IN" sz="1600" dirty="0"/>
        </a:p>
      </dgm:t>
    </dgm:pt>
    <dgm:pt modelId="{1CD0D4B3-9D7D-4211-9E0A-7CEF20A7DE23}" type="parTrans" cxnId="{0322FD64-5B47-4AF8-A0C3-0C0DC095D93A}">
      <dgm:prSet/>
      <dgm:spPr/>
      <dgm:t>
        <a:bodyPr/>
        <a:lstStyle/>
        <a:p>
          <a:endParaRPr lang="en-IN"/>
        </a:p>
      </dgm:t>
    </dgm:pt>
    <dgm:pt modelId="{F8119AAA-4A7F-4E50-8AD7-3C8FAE21A8A2}" type="sibTrans" cxnId="{0322FD64-5B47-4AF8-A0C3-0C0DC095D93A}">
      <dgm:prSet/>
      <dgm:spPr/>
      <dgm:t>
        <a:bodyPr/>
        <a:lstStyle/>
        <a:p>
          <a:endParaRPr lang="en-IN"/>
        </a:p>
      </dgm:t>
    </dgm:pt>
    <dgm:pt modelId="{E4D9B552-6D37-4D5A-B33D-E53106C65C91}" type="pres">
      <dgm:prSet presAssocID="{E90D1ABD-82E8-4FA3-87FB-C7BFABAD9126}" presName="hierChild1" presStyleCnt="0">
        <dgm:presLayoutVars>
          <dgm:orgChart val="1"/>
          <dgm:chPref val="1"/>
          <dgm:dir/>
          <dgm:animOne val="branch"/>
          <dgm:animLvl val="lvl"/>
          <dgm:resizeHandles/>
        </dgm:presLayoutVars>
      </dgm:prSet>
      <dgm:spPr/>
      <dgm:t>
        <a:bodyPr/>
        <a:lstStyle/>
        <a:p>
          <a:endParaRPr lang="en-IN"/>
        </a:p>
      </dgm:t>
    </dgm:pt>
    <dgm:pt modelId="{1599D1A1-C3EE-43D6-9775-FF6A1DA2CE71}" type="pres">
      <dgm:prSet presAssocID="{F6FF6F9E-D8CB-43CF-AE26-0486866B096D}" presName="hierRoot1" presStyleCnt="0">
        <dgm:presLayoutVars>
          <dgm:hierBranch val="init"/>
        </dgm:presLayoutVars>
      </dgm:prSet>
      <dgm:spPr/>
    </dgm:pt>
    <dgm:pt modelId="{BAE84237-84A6-4065-866A-2C40283EEE3A}" type="pres">
      <dgm:prSet presAssocID="{F6FF6F9E-D8CB-43CF-AE26-0486866B096D}" presName="rootComposite1" presStyleCnt="0"/>
      <dgm:spPr/>
    </dgm:pt>
    <dgm:pt modelId="{0C3A71A1-2500-41F9-80FB-D55DAC71D6F9}" type="pres">
      <dgm:prSet presAssocID="{F6FF6F9E-D8CB-43CF-AE26-0486866B096D}" presName="rootText1" presStyleLbl="node0" presStyleIdx="0" presStyleCnt="1" custScaleX="118131" custScaleY="58618">
        <dgm:presLayoutVars>
          <dgm:chPref val="3"/>
        </dgm:presLayoutVars>
      </dgm:prSet>
      <dgm:spPr/>
      <dgm:t>
        <a:bodyPr/>
        <a:lstStyle/>
        <a:p>
          <a:endParaRPr lang="en-IN"/>
        </a:p>
      </dgm:t>
    </dgm:pt>
    <dgm:pt modelId="{41167861-A3EA-4036-952B-42F5E11254B5}" type="pres">
      <dgm:prSet presAssocID="{F6FF6F9E-D8CB-43CF-AE26-0486866B096D}" presName="rootConnector1" presStyleLbl="node1" presStyleIdx="0" presStyleCnt="0"/>
      <dgm:spPr/>
      <dgm:t>
        <a:bodyPr/>
        <a:lstStyle/>
        <a:p>
          <a:endParaRPr lang="en-IN"/>
        </a:p>
      </dgm:t>
    </dgm:pt>
    <dgm:pt modelId="{D56CD147-34F9-49C0-AD2A-6CA65F34D733}" type="pres">
      <dgm:prSet presAssocID="{F6FF6F9E-D8CB-43CF-AE26-0486866B096D}" presName="hierChild2" presStyleCnt="0"/>
      <dgm:spPr/>
    </dgm:pt>
    <dgm:pt modelId="{9F962750-77E3-49BB-96FB-F159EB9FB6D1}" type="pres">
      <dgm:prSet presAssocID="{FC12A420-2DB0-4158-958A-CAF5D181C7E2}" presName="Name37" presStyleLbl="parChTrans1D2" presStyleIdx="0" presStyleCnt="3"/>
      <dgm:spPr/>
      <dgm:t>
        <a:bodyPr/>
        <a:lstStyle/>
        <a:p>
          <a:endParaRPr lang="en-IN"/>
        </a:p>
      </dgm:t>
    </dgm:pt>
    <dgm:pt modelId="{BC98377F-AE9E-48E5-9182-3B3FDF3A3D40}" type="pres">
      <dgm:prSet presAssocID="{84B1E598-7136-484E-8C2F-4742B6970439}" presName="hierRoot2" presStyleCnt="0">
        <dgm:presLayoutVars>
          <dgm:hierBranch val="init"/>
        </dgm:presLayoutVars>
      </dgm:prSet>
      <dgm:spPr/>
    </dgm:pt>
    <dgm:pt modelId="{E9DF0377-D0ED-4031-8FB9-AB99728FAD50}" type="pres">
      <dgm:prSet presAssocID="{84B1E598-7136-484E-8C2F-4742B6970439}" presName="rootComposite" presStyleCnt="0"/>
      <dgm:spPr/>
    </dgm:pt>
    <dgm:pt modelId="{8010F56E-94EA-4269-9F1A-D2E2D9779C7E}" type="pres">
      <dgm:prSet presAssocID="{84B1E598-7136-484E-8C2F-4742B6970439}" presName="rootText" presStyleLbl="node2" presStyleIdx="0" presStyleCnt="3" custScaleX="175945" custScaleY="278323">
        <dgm:presLayoutVars>
          <dgm:chPref val="3"/>
        </dgm:presLayoutVars>
      </dgm:prSet>
      <dgm:spPr/>
      <dgm:t>
        <a:bodyPr/>
        <a:lstStyle/>
        <a:p>
          <a:endParaRPr lang="en-IN"/>
        </a:p>
      </dgm:t>
    </dgm:pt>
    <dgm:pt modelId="{7C617ECF-725A-45B7-A65B-CA479A215338}" type="pres">
      <dgm:prSet presAssocID="{84B1E598-7136-484E-8C2F-4742B6970439}" presName="rootConnector" presStyleLbl="node2" presStyleIdx="0" presStyleCnt="3"/>
      <dgm:spPr/>
      <dgm:t>
        <a:bodyPr/>
        <a:lstStyle/>
        <a:p>
          <a:endParaRPr lang="en-IN"/>
        </a:p>
      </dgm:t>
    </dgm:pt>
    <dgm:pt modelId="{0C4EBE7A-5107-4E0F-BF17-A31B7401A4AB}" type="pres">
      <dgm:prSet presAssocID="{84B1E598-7136-484E-8C2F-4742B6970439}" presName="hierChild4" presStyleCnt="0"/>
      <dgm:spPr/>
    </dgm:pt>
    <dgm:pt modelId="{58B62843-CDD6-4EC3-A0A0-941CACC85682}" type="pres">
      <dgm:prSet presAssocID="{84B1E598-7136-484E-8C2F-4742B6970439}" presName="hierChild5" presStyleCnt="0"/>
      <dgm:spPr/>
    </dgm:pt>
    <dgm:pt modelId="{9C4DCD5D-C7F4-4243-8AB5-4F7F581D3B9F}" type="pres">
      <dgm:prSet presAssocID="{7A064B9C-E9FD-47B8-B3BD-0FA885BA11BD}" presName="Name37" presStyleLbl="parChTrans1D2" presStyleIdx="1" presStyleCnt="3"/>
      <dgm:spPr/>
      <dgm:t>
        <a:bodyPr/>
        <a:lstStyle/>
        <a:p>
          <a:endParaRPr lang="en-IN"/>
        </a:p>
      </dgm:t>
    </dgm:pt>
    <dgm:pt modelId="{FB99AC1C-D27D-4454-A36D-A409678B3755}" type="pres">
      <dgm:prSet presAssocID="{86DFD225-7A91-43B3-9FF4-99481D607744}" presName="hierRoot2" presStyleCnt="0">
        <dgm:presLayoutVars>
          <dgm:hierBranch val="init"/>
        </dgm:presLayoutVars>
      </dgm:prSet>
      <dgm:spPr/>
    </dgm:pt>
    <dgm:pt modelId="{9B8EBC7B-CAD9-45ED-BCC9-A3BE435504B2}" type="pres">
      <dgm:prSet presAssocID="{86DFD225-7A91-43B3-9FF4-99481D607744}" presName="rootComposite" presStyleCnt="0"/>
      <dgm:spPr/>
    </dgm:pt>
    <dgm:pt modelId="{ED708583-FA19-4CCC-B6A3-35EDE1DFD7DB}" type="pres">
      <dgm:prSet presAssocID="{86DFD225-7A91-43B3-9FF4-99481D607744}" presName="rootText" presStyleLbl="node2" presStyleIdx="1" presStyleCnt="3" custScaleX="194085" custScaleY="228951" custLinFactNeighborX="25" custLinFactNeighborY="7585">
        <dgm:presLayoutVars>
          <dgm:chPref val="3"/>
        </dgm:presLayoutVars>
      </dgm:prSet>
      <dgm:spPr/>
      <dgm:t>
        <a:bodyPr/>
        <a:lstStyle/>
        <a:p>
          <a:endParaRPr lang="en-IN"/>
        </a:p>
      </dgm:t>
    </dgm:pt>
    <dgm:pt modelId="{696DAFB7-4D08-457E-9268-4B7161A305AA}" type="pres">
      <dgm:prSet presAssocID="{86DFD225-7A91-43B3-9FF4-99481D607744}" presName="rootConnector" presStyleLbl="node2" presStyleIdx="1" presStyleCnt="3"/>
      <dgm:spPr/>
      <dgm:t>
        <a:bodyPr/>
        <a:lstStyle/>
        <a:p>
          <a:endParaRPr lang="en-IN"/>
        </a:p>
      </dgm:t>
    </dgm:pt>
    <dgm:pt modelId="{8AA07D2C-203E-4C06-86D7-9377D86D90E0}" type="pres">
      <dgm:prSet presAssocID="{86DFD225-7A91-43B3-9FF4-99481D607744}" presName="hierChild4" presStyleCnt="0"/>
      <dgm:spPr/>
    </dgm:pt>
    <dgm:pt modelId="{CB007E17-D6E0-4B96-9FD5-1E2B654EFDA6}" type="pres">
      <dgm:prSet presAssocID="{86DFD225-7A91-43B3-9FF4-99481D607744}" presName="hierChild5" presStyleCnt="0"/>
      <dgm:spPr/>
    </dgm:pt>
    <dgm:pt modelId="{84F76A15-88C1-4DE3-9B8D-16D2C5D996D0}" type="pres">
      <dgm:prSet presAssocID="{1CD0D4B3-9D7D-4211-9E0A-7CEF20A7DE23}" presName="Name37" presStyleLbl="parChTrans1D2" presStyleIdx="2" presStyleCnt="3"/>
      <dgm:spPr/>
      <dgm:t>
        <a:bodyPr/>
        <a:lstStyle/>
        <a:p>
          <a:endParaRPr lang="en-IN"/>
        </a:p>
      </dgm:t>
    </dgm:pt>
    <dgm:pt modelId="{E4FCFD3E-6BD4-4B8B-A783-EE129FB675C5}" type="pres">
      <dgm:prSet presAssocID="{142CBF73-8B45-41FB-8405-6946573F180A}" presName="hierRoot2" presStyleCnt="0">
        <dgm:presLayoutVars>
          <dgm:hierBranch val="init"/>
        </dgm:presLayoutVars>
      </dgm:prSet>
      <dgm:spPr/>
    </dgm:pt>
    <dgm:pt modelId="{E5E22132-DDC1-4767-BA50-D8DB7FF349F6}" type="pres">
      <dgm:prSet presAssocID="{142CBF73-8B45-41FB-8405-6946573F180A}" presName="rootComposite" presStyleCnt="0"/>
      <dgm:spPr/>
    </dgm:pt>
    <dgm:pt modelId="{0C95752E-ADDB-494B-9A3B-AD7F1ECACFB0}" type="pres">
      <dgm:prSet presAssocID="{142CBF73-8B45-41FB-8405-6946573F180A}" presName="rootText" presStyleLbl="node2" presStyleIdx="2" presStyleCnt="3" custScaleX="156386" custScaleY="269918" custLinFactNeighborX="-16569" custLinFactNeighborY="-1910">
        <dgm:presLayoutVars>
          <dgm:chPref val="3"/>
        </dgm:presLayoutVars>
      </dgm:prSet>
      <dgm:spPr/>
      <dgm:t>
        <a:bodyPr/>
        <a:lstStyle/>
        <a:p>
          <a:endParaRPr lang="en-IN"/>
        </a:p>
      </dgm:t>
    </dgm:pt>
    <dgm:pt modelId="{5F8B6657-A6C0-4CB3-BEE0-26A2D2D2FA56}" type="pres">
      <dgm:prSet presAssocID="{142CBF73-8B45-41FB-8405-6946573F180A}" presName="rootConnector" presStyleLbl="node2" presStyleIdx="2" presStyleCnt="3"/>
      <dgm:spPr/>
      <dgm:t>
        <a:bodyPr/>
        <a:lstStyle/>
        <a:p>
          <a:endParaRPr lang="en-IN"/>
        </a:p>
      </dgm:t>
    </dgm:pt>
    <dgm:pt modelId="{68BF027B-6FC0-46E7-8D43-CBE42C4EF14D}" type="pres">
      <dgm:prSet presAssocID="{142CBF73-8B45-41FB-8405-6946573F180A}" presName="hierChild4" presStyleCnt="0"/>
      <dgm:spPr/>
    </dgm:pt>
    <dgm:pt modelId="{285F1D4A-F9B1-4BD5-9A25-98612CF6ACD8}" type="pres">
      <dgm:prSet presAssocID="{142CBF73-8B45-41FB-8405-6946573F180A}" presName="hierChild5" presStyleCnt="0"/>
      <dgm:spPr/>
    </dgm:pt>
    <dgm:pt modelId="{3CC980B7-E7EF-402D-829A-ABE9CD74EA26}" type="pres">
      <dgm:prSet presAssocID="{F6FF6F9E-D8CB-43CF-AE26-0486866B096D}" presName="hierChild3" presStyleCnt="0"/>
      <dgm:spPr/>
    </dgm:pt>
  </dgm:ptLst>
  <dgm:cxnLst>
    <dgm:cxn modelId="{55AD7F9E-1659-419C-B797-40A4543ECA5F}" type="presOf" srcId="{F6FF6F9E-D8CB-43CF-AE26-0486866B096D}" destId="{41167861-A3EA-4036-952B-42F5E11254B5}" srcOrd="1" destOrd="0" presId="urn:microsoft.com/office/officeart/2005/8/layout/orgChart1"/>
    <dgm:cxn modelId="{638B1BE9-F1DA-4647-AEA1-3DD5E4E2C77F}" type="presOf" srcId="{7A064B9C-E9FD-47B8-B3BD-0FA885BA11BD}" destId="{9C4DCD5D-C7F4-4243-8AB5-4F7F581D3B9F}" srcOrd="0" destOrd="0" presId="urn:microsoft.com/office/officeart/2005/8/layout/orgChart1"/>
    <dgm:cxn modelId="{D89F1188-A9F2-4920-875C-4C22FFC63586}" type="presOf" srcId="{E90D1ABD-82E8-4FA3-87FB-C7BFABAD9126}" destId="{E4D9B552-6D37-4D5A-B33D-E53106C65C91}" srcOrd="0" destOrd="0" presId="urn:microsoft.com/office/officeart/2005/8/layout/orgChart1"/>
    <dgm:cxn modelId="{8AFD0829-890D-4106-8572-9043D9100DF3}" type="presOf" srcId="{86DFD225-7A91-43B3-9FF4-99481D607744}" destId="{ED708583-FA19-4CCC-B6A3-35EDE1DFD7DB}" srcOrd="0" destOrd="0" presId="urn:microsoft.com/office/officeart/2005/8/layout/orgChart1"/>
    <dgm:cxn modelId="{117B77C2-7E79-4548-929B-490BAB10CDEC}" srcId="{F6FF6F9E-D8CB-43CF-AE26-0486866B096D}" destId="{84B1E598-7136-484E-8C2F-4742B6970439}" srcOrd="0" destOrd="0" parTransId="{FC12A420-2DB0-4158-958A-CAF5D181C7E2}" sibTransId="{E2CCA26C-B1FA-4A54-A5E8-98B148894914}"/>
    <dgm:cxn modelId="{65966655-40A6-443C-8E34-FE66E333ECDD}" type="presOf" srcId="{142CBF73-8B45-41FB-8405-6946573F180A}" destId="{5F8B6657-A6C0-4CB3-BEE0-26A2D2D2FA56}" srcOrd="1" destOrd="0" presId="urn:microsoft.com/office/officeart/2005/8/layout/orgChart1"/>
    <dgm:cxn modelId="{6A4A6898-366E-4903-B410-FE545767B04A}" srcId="{E90D1ABD-82E8-4FA3-87FB-C7BFABAD9126}" destId="{F6FF6F9E-D8CB-43CF-AE26-0486866B096D}" srcOrd="0" destOrd="0" parTransId="{D12D389E-8870-4CFC-B44B-67C3FBBFBF2C}" sibTransId="{0CC92858-09BA-4ECC-B8E8-0EC45B061501}"/>
    <dgm:cxn modelId="{9A3FE091-C964-457D-97BB-4B534E0B3A7E}" type="presOf" srcId="{F6FF6F9E-D8CB-43CF-AE26-0486866B096D}" destId="{0C3A71A1-2500-41F9-80FB-D55DAC71D6F9}" srcOrd="0" destOrd="0" presId="urn:microsoft.com/office/officeart/2005/8/layout/orgChart1"/>
    <dgm:cxn modelId="{97C52D05-4711-412B-9E93-8EC983D4425A}" srcId="{F6FF6F9E-D8CB-43CF-AE26-0486866B096D}" destId="{86DFD225-7A91-43B3-9FF4-99481D607744}" srcOrd="1" destOrd="0" parTransId="{7A064B9C-E9FD-47B8-B3BD-0FA885BA11BD}" sibTransId="{24EFE5A2-FDF3-4620-94F1-4BFBA1D814BB}"/>
    <dgm:cxn modelId="{FA24DC64-713B-42A9-91EA-50962389F591}" type="presOf" srcId="{84B1E598-7136-484E-8C2F-4742B6970439}" destId="{8010F56E-94EA-4269-9F1A-D2E2D9779C7E}" srcOrd="0" destOrd="0" presId="urn:microsoft.com/office/officeart/2005/8/layout/orgChart1"/>
    <dgm:cxn modelId="{340DD77B-ED56-47A6-8ED0-D9E9DD42ADC7}" type="presOf" srcId="{86DFD225-7A91-43B3-9FF4-99481D607744}" destId="{696DAFB7-4D08-457E-9268-4B7161A305AA}" srcOrd="1" destOrd="0" presId="urn:microsoft.com/office/officeart/2005/8/layout/orgChart1"/>
    <dgm:cxn modelId="{4CF2D5E4-07AD-4C0C-8218-1597868F12F1}" type="presOf" srcId="{FC12A420-2DB0-4158-958A-CAF5D181C7E2}" destId="{9F962750-77E3-49BB-96FB-F159EB9FB6D1}" srcOrd="0" destOrd="0" presId="urn:microsoft.com/office/officeart/2005/8/layout/orgChart1"/>
    <dgm:cxn modelId="{C62899F0-0EF2-41F1-8ABC-610B710A9950}" type="presOf" srcId="{142CBF73-8B45-41FB-8405-6946573F180A}" destId="{0C95752E-ADDB-494B-9A3B-AD7F1ECACFB0}" srcOrd="0" destOrd="0" presId="urn:microsoft.com/office/officeart/2005/8/layout/orgChart1"/>
    <dgm:cxn modelId="{3A3EDF95-2EA9-4628-9056-DB7CDCBDB335}" type="presOf" srcId="{84B1E598-7136-484E-8C2F-4742B6970439}" destId="{7C617ECF-725A-45B7-A65B-CA479A215338}" srcOrd="1" destOrd="0" presId="urn:microsoft.com/office/officeart/2005/8/layout/orgChart1"/>
    <dgm:cxn modelId="{BA79FA82-8696-44B7-B0DD-5FFB722B1F3D}" type="presOf" srcId="{1CD0D4B3-9D7D-4211-9E0A-7CEF20A7DE23}" destId="{84F76A15-88C1-4DE3-9B8D-16D2C5D996D0}" srcOrd="0" destOrd="0" presId="urn:microsoft.com/office/officeart/2005/8/layout/orgChart1"/>
    <dgm:cxn modelId="{0322FD64-5B47-4AF8-A0C3-0C0DC095D93A}" srcId="{F6FF6F9E-D8CB-43CF-AE26-0486866B096D}" destId="{142CBF73-8B45-41FB-8405-6946573F180A}" srcOrd="2" destOrd="0" parTransId="{1CD0D4B3-9D7D-4211-9E0A-7CEF20A7DE23}" sibTransId="{F8119AAA-4A7F-4E50-8AD7-3C8FAE21A8A2}"/>
    <dgm:cxn modelId="{707F0829-842A-42A7-BF71-43FEB36C1594}" type="presParOf" srcId="{E4D9B552-6D37-4D5A-B33D-E53106C65C91}" destId="{1599D1A1-C3EE-43D6-9775-FF6A1DA2CE71}" srcOrd="0" destOrd="0" presId="urn:microsoft.com/office/officeart/2005/8/layout/orgChart1"/>
    <dgm:cxn modelId="{88E7EA4F-56F2-4B34-9488-25C995486D27}" type="presParOf" srcId="{1599D1A1-C3EE-43D6-9775-FF6A1DA2CE71}" destId="{BAE84237-84A6-4065-866A-2C40283EEE3A}" srcOrd="0" destOrd="0" presId="urn:microsoft.com/office/officeart/2005/8/layout/orgChart1"/>
    <dgm:cxn modelId="{23C270C2-260C-45CC-B65E-1B9731AFA441}" type="presParOf" srcId="{BAE84237-84A6-4065-866A-2C40283EEE3A}" destId="{0C3A71A1-2500-41F9-80FB-D55DAC71D6F9}" srcOrd="0" destOrd="0" presId="urn:microsoft.com/office/officeart/2005/8/layout/orgChart1"/>
    <dgm:cxn modelId="{6BA7FE7B-5AA0-4DD5-8B26-B27304D6A0B9}" type="presParOf" srcId="{BAE84237-84A6-4065-866A-2C40283EEE3A}" destId="{41167861-A3EA-4036-952B-42F5E11254B5}" srcOrd="1" destOrd="0" presId="urn:microsoft.com/office/officeart/2005/8/layout/orgChart1"/>
    <dgm:cxn modelId="{5C999E0E-09C3-4151-9569-6568D2B2F239}" type="presParOf" srcId="{1599D1A1-C3EE-43D6-9775-FF6A1DA2CE71}" destId="{D56CD147-34F9-49C0-AD2A-6CA65F34D733}" srcOrd="1" destOrd="0" presId="urn:microsoft.com/office/officeart/2005/8/layout/orgChart1"/>
    <dgm:cxn modelId="{B9DFA2F1-9707-445C-91B3-2F5988E2CC03}" type="presParOf" srcId="{D56CD147-34F9-49C0-AD2A-6CA65F34D733}" destId="{9F962750-77E3-49BB-96FB-F159EB9FB6D1}" srcOrd="0" destOrd="0" presId="urn:microsoft.com/office/officeart/2005/8/layout/orgChart1"/>
    <dgm:cxn modelId="{10C50C04-3E97-49DF-B57B-1263FA4EA914}" type="presParOf" srcId="{D56CD147-34F9-49C0-AD2A-6CA65F34D733}" destId="{BC98377F-AE9E-48E5-9182-3B3FDF3A3D40}" srcOrd="1" destOrd="0" presId="urn:microsoft.com/office/officeart/2005/8/layout/orgChart1"/>
    <dgm:cxn modelId="{FEA2A06A-DCAC-43B6-82C2-45D94F4669C6}" type="presParOf" srcId="{BC98377F-AE9E-48E5-9182-3B3FDF3A3D40}" destId="{E9DF0377-D0ED-4031-8FB9-AB99728FAD50}" srcOrd="0" destOrd="0" presId="urn:microsoft.com/office/officeart/2005/8/layout/orgChart1"/>
    <dgm:cxn modelId="{23A2B1D3-7653-4BC8-8C34-7CE14EC9DFB1}" type="presParOf" srcId="{E9DF0377-D0ED-4031-8FB9-AB99728FAD50}" destId="{8010F56E-94EA-4269-9F1A-D2E2D9779C7E}" srcOrd="0" destOrd="0" presId="urn:microsoft.com/office/officeart/2005/8/layout/orgChart1"/>
    <dgm:cxn modelId="{88CC2BF9-0450-4EDA-A8D4-E546E02842F8}" type="presParOf" srcId="{E9DF0377-D0ED-4031-8FB9-AB99728FAD50}" destId="{7C617ECF-725A-45B7-A65B-CA479A215338}" srcOrd="1" destOrd="0" presId="urn:microsoft.com/office/officeart/2005/8/layout/orgChart1"/>
    <dgm:cxn modelId="{2022AB2F-3870-4D9B-AE3A-E89A52E6873B}" type="presParOf" srcId="{BC98377F-AE9E-48E5-9182-3B3FDF3A3D40}" destId="{0C4EBE7A-5107-4E0F-BF17-A31B7401A4AB}" srcOrd="1" destOrd="0" presId="urn:microsoft.com/office/officeart/2005/8/layout/orgChart1"/>
    <dgm:cxn modelId="{4948BD31-106C-475B-BAF3-2F5EE2A4F6FA}" type="presParOf" srcId="{BC98377F-AE9E-48E5-9182-3B3FDF3A3D40}" destId="{58B62843-CDD6-4EC3-A0A0-941CACC85682}" srcOrd="2" destOrd="0" presId="urn:microsoft.com/office/officeart/2005/8/layout/orgChart1"/>
    <dgm:cxn modelId="{DF8FE2A8-BEAE-49B3-B30C-13A77A3F68CB}" type="presParOf" srcId="{D56CD147-34F9-49C0-AD2A-6CA65F34D733}" destId="{9C4DCD5D-C7F4-4243-8AB5-4F7F581D3B9F}" srcOrd="2" destOrd="0" presId="urn:microsoft.com/office/officeart/2005/8/layout/orgChart1"/>
    <dgm:cxn modelId="{DB730521-BCA0-4FED-9091-9004A8488266}" type="presParOf" srcId="{D56CD147-34F9-49C0-AD2A-6CA65F34D733}" destId="{FB99AC1C-D27D-4454-A36D-A409678B3755}" srcOrd="3" destOrd="0" presId="urn:microsoft.com/office/officeart/2005/8/layout/orgChart1"/>
    <dgm:cxn modelId="{F3E80932-DD94-4E66-BAB5-C0198BB7A697}" type="presParOf" srcId="{FB99AC1C-D27D-4454-A36D-A409678B3755}" destId="{9B8EBC7B-CAD9-45ED-BCC9-A3BE435504B2}" srcOrd="0" destOrd="0" presId="urn:microsoft.com/office/officeart/2005/8/layout/orgChart1"/>
    <dgm:cxn modelId="{770F76B9-FBA3-465A-AC1E-A1FD7BF9A292}" type="presParOf" srcId="{9B8EBC7B-CAD9-45ED-BCC9-A3BE435504B2}" destId="{ED708583-FA19-4CCC-B6A3-35EDE1DFD7DB}" srcOrd="0" destOrd="0" presId="urn:microsoft.com/office/officeart/2005/8/layout/orgChart1"/>
    <dgm:cxn modelId="{2C681893-C232-4B24-993E-6D632FE1BC57}" type="presParOf" srcId="{9B8EBC7B-CAD9-45ED-BCC9-A3BE435504B2}" destId="{696DAFB7-4D08-457E-9268-4B7161A305AA}" srcOrd="1" destOrd="0" presId="urn:microsoft.com/office/officeart/2005/8/layout/orgChart1"/>
    <dgm:cxn modelId="{58E8AA26-A0C9-4AC9-9BDF-EF2A4F1E6990}" type="presParOf" srcId="{FB99AC1C-D27D-4454-A36D-A409678B3755}" destId="{8AA07D2C-203E-4C06-86D7-9377D86D90E0}" srcOrd="1" destOrd="0" presId="urn:microsoft.com/office/officeart/2005/8/layout/orgChart1"/>
    <dgm:cxn modelId="{E4843E02-DCD1-42AB-A492-4AF14A6C1A3C}" type="presParOf" srcId="{FB99AC1C-D27D-4454-A36D-A409678B3755}" destId="{CB007E17-D6E0-4B96-9FD5-1E2B654EFDA6}" srcOrd="2" destOrd="0" presId="urn:microsoft.com/office/officeart/2005/8/layout/orgChart1"/>
    <dgm:cxn modelId="{C3DE1A9B-D4F8-481F-B5C9-8EFC3D79B08B}" type="presParOf" srcId="{D56CD147-34F9-49C0-AD2A-6CA65F34D733}" destId="{84F76A15-88C1-4DE3-9B8D-16D2C5D996D0}" srcOrd="4" destOrd="0" presId="urn:microsoft.com/office/officeart/2005/8/layout/orgChart1"/>
    <dgm:cxn modelId="{B6D255A0-17FE-4EA4-A5D7-FC7EDCEA236E}" type="presParOf" srcId="{D56CD147-34F9-49C0-AD2A-6CA65F34D733}" destId="{E4FCFD3E-6BD4-4B8B-A783-EE129FB675C5}" srcOrd="5" destOrd="0" presId="urn:microsoft.com/office/officeart/2005/8/layout/orgChart1"/>
    <dgm:cxn modelId="{AEFBBA92-529B-455C-82BD-CB89DE3FA4AD}" type="presParOf" srcId="{E4FCFD3E-6BD4-4B8B-A783-EE129FB675C5}" destId="{E5E22132-DDC1-4767-BA50-D8DB7FF349F6}" srcOrd="0" destOrd="0" presId="urn:microsoft.com/office/officeart/2005/8/layout/orgChart1"/>
    <dgm:cxn modelId="{28E51914-0A08-4EA5-B99F-6F3671273BEC}" type="presParOf" srcId="{E5E22132-DDC1-4767-BA50-D8DB7FF349F6}" destId="{0C95752E-ADDB-494B-9A3B-AD7F1ECACFB0}" srcOrd="0" destOrd="0" presId="urn:microsoft.com/office/officeart/2005/8/layout/orgChart1"/>
    <dgm:cxn modelId="{28FD2577-50D8-45E8-96F1-2B3F04AB8629}" type="presParOf" srcId="{E5E22132-DDC1-4767-BA50-D8DB7FF349F6}" destId="{5F8B6657-A6C0-4CB3-BEE0-26A2D2D2FA56}" srcOrd="1" destOrd="0" presId="urn:microsoft.com/office/officeart/2005/8/layout/orgChart1"/>
    <dgm:cxn modelId="{E9CDB5D5-49B5-4F1A-B7A6-765562DCE197}" type="presParOf" srcId="{E4FCFD3E-6BD4-4B8B-A783-EE129FB675C5}" destId="{68BF027B-6FC0-46E7-8D43-CBE42C4EF14D}" srcOrd="1" destOrd="0" presId="urn:microsoft.com/office/officeart/2005/8/layout/orgChart1"/>
    <dgm:cxn modelId="{51937B75-8AD2-4065-BC4D-A6762B5E0B3C}" type="presParOf" srcId="{E4FCFD3E-6BD4-4B8B-A783-EE129FB675C5}" destId="{285F1D4A-F9B1-4BD5-9A25-98612CF6ACD8}" srcOrd="2" destOrd="0" presId="urn:microsoft.com/office/officeart/2005/8/layout/orgChart1"/>
    <dgm:cxn modelId="{5997571E-F548-47D7-BCB2-1BA5D2A1F6D4}" type="presParOf" srcId="{1599D1A1-C3EE-43D6-9775-FF6A1DA2CE71}" destId="{3CC980B7-E7EF-402D-829A-ABE9CD74EA2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27179B-5D69-4C21-BA69-BA1C24266E6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N"/>
        </a:p>
      </dgm:t>
    </dgm:pt>
    <dgm:pt modelId="{7CF50529-67A4-4200-8736-85271FF08FE4}">
      <dgm:prSet phldrT="[Text]" custT="1"/>
      <dgm:spPr/>
      <dgm:t>
        <a:bodyPr/>
        <a:lstStyle/>
        <a:p>
          <a:r>
            <a:rPr lang="en-US" sz="2000" dirty="0" smtClean="0"/>
            <a:t>Early invasive strategy</a:t>
          </a:r>
          <a:endParaRPr lang="en-IN" sz="2000" dirty="0"/>
        </a:p>
      </dgm:t>
    </dgm:pt>
    <dgm:pt modelId="{19EE054C-965E-4AE4-B58B-9E73A205F40C}" type="parTrans" cxnId="{9D4A7600-5023-4D71-9C5D-00514D2EDC04}">
      <dgm:prSet/>
      <dgm:spPr/>
      <dgm:t>
        <a:bodyPr/>
        <a:lstStyle/>
        <a:p>
          <a:endParaRPr lang="en-IN"/>
        </a:p>
      </dgm:t>
    </dgm:pt>
    <dgm:pt modelId="{39627EAC-4D69-4563-8472-5FD73958C810}" type="sibTrans" cxnId="{9D4A7600-5023-4D71-9C5D-00514D2EDC04}">
      <dgm:prSet/>
      <dgm:spPr/>
      <dgm:t>
        <a:bodyPr/>
        <a:lstStyle/>
        <a:p>
          <a:endParaRPr lang="en-IN"/>
        </a:p>
      </dgm:t>
    </dgm:pt>
    <dgm:pt modelId="{B1E6E843-89A8-46B9-971B-6B48F02DC144}">
      <dgm:prSet phldrT="[Text]" custT="1"/>
      <dgm:spPr/>
      <dgm:t>
        <a:bodyPr/>
        <a:lstStyle/>
        <a:p>
          <a:pPr algn="l"/>
          <a:r>
            <a:rPr lang="en-US" sz="1600" b="1" dirty="0" err="1" smtClean="0"/>
            <a:t>Indication;Class</a:t>
          </a:r>
          <a:r>
            <a:rPr lang="en-US" sz="1600" b="1" dirty="0" smtClean="0"/>
            <a:t> 1(level A evidence)</a:t>
          </a:r>
        </a:p>
        <a:p>
          <a:pPr algn="l"/>
          <a:r>
            <a:rPr lang="en-US" sz="1600" b="1" dirty="0" smtClean="0"/>
            <a:t>High risk pt., TIMI score &gt;3,</a:t>
          </a:r>
          <a:r>
            <a:rPr lang="en-IN" sz="1600" b="1" dirty="0" smtClean="0"/>
            <a:t>Recurrent angina or ischemia at rest or with low-level activities despite intensive medical therapy, Signs or symptoms of HF, Hemodynamic instability, Sustained  VT,PCI within 6 months, Prior CABG, LVEF &lt; 40%</a:t>
          </a:r>
          <a:endParaRPr lang="en-US" sz="1600" b="1" dirty="0" smtClean="0"/>
        </a:p>
        <a:p>
          <a:pPr algn="l"/>
          <a:endParaRPr lang="en-IN" sz="1600" dirty="0"/>
        </a:p>
      </dgm:t>
    </dgm:pt>
    <dgm:pt modelId="{3AF267E1-15BE-4180-9187-F70FB92D03CA}" type="parTrans" cxnId="{1EA73EC4-3A22-4466-AA00-4CC9C223B978}">
      <dgm:prSet/>
      <dgm:spPr/>
      <dgm:t>
        <a:bodyPr/>
        <a:lstStyle/>
        <a:p>
          <a:endParaRPr lang="en-IN"/>
        </a:p>
      </dgm:t>
    </dgm:pt>
    <dgm:pt modelId="{C04FAEE7-CBD4-4964-A795-8DF46514D85D}" type="sibTrans" cxnId="{1EA73EC4-3A22-4466-AA00-4CC9C223B978}">
      <dgm:prSet/>
      <dgm:spPr/>
      <dgm:t>
        <a:bodyPr/>
        <a:lstStyle/>
        <a:p>
          <a:endParaRPr lang="en-IN"/>
        </a:p>
      </dgm:t>
    </dgm:pt>
    <dgm:pt modelId="{1B7247B0-3C9F-4AB4-9160-19613D7172A1}">
      <dgm:prSet phldrT="[Text]" custT="1"/>
      <dgm:spPr/>
      <dgm:t>
        <a:bodyPr/>
        <a:lstStyle/>
        <a:p>
          <a:r>
            <a:rPr lang="en-US" sz="1600" b="1" dirty="0" smtClean="0"/>
            <a:t>GP-</a:t>
          </a:r>
          <a:r>
            <a:rPr lang="en-US" sz="1600" b="1" dirty="0" err="1" smtClean="0"/>
            <a:t>IIb</a:t>
          </a:r>
          <a:r>
            <a:rPr lang="en-US" sz="1600" b="1" dirty="0" smtClean="0"/>
            <a:t>/</a:t>
          </a:r>
          <a:r>
            <a:rPr lang="en-US" sz="1600" b="1" dirty="0" err="1" smtClean="0"/>
            <a:t>IIIa</a:t>
          </a:r>
          <a:r>
            <a:rPr lang="en-US" sz="1600" b="1" dirty="0" smtClean="0"/>
            <a:t> inhibitor</a:t>
          </a:r>
          <a:endParaRPr lang="en-IN" sz="1600" b="1" dirty="0"/>
        </a:p>
      </dgm:t>
    </dgm:pt>
    <dgm:pt modelId="{27038389-7354-4FFE-B5F3-8EE09C2CF6C4}" type="parTrans" cxnId="{9F4C3BD4-C4D0-47B1-AAE6-060D8D945E0E}">
      <dgm:prSet/>
      <dgm:spPr/>
      <dgm:t>
        <a:bodyPr/>
        <a:lstStyle/>
        <a:p>
          <a:endParaRPr lang="en-IN"/>
        </a:p>
      </dgm:t>
    </dgm:pt>
    <dgm:pt modelId="{28C1C9F5-F5A9-43DD-8C72-0B45FB33A026}" type="sibTrans" cxnId="{9F4C3BD4-C4D0-47B1-AAE6-060D8D945E0E}">
      <dgm:prSet/>
      <dgm:spPr/>
      <dgm:t>
        <a:bodyPr/>
        <a:lstStyle/>
        <a:p>
          <a:endParaRPr lang="en-IN"/>
        </a:p>
      </dgm:t>
    </dgm:pt>
    <dgm:pt modelId="{AA44C9DF-77AC-43F7-88BA-7DE9A596D88C}">
      <dgm:prSet phldrT="[Text]" custT="1"/>
      <dgm:spPr/>
      <dgm:t>
        <a:bodyPr/>
        <a:lstStyle/>
        <a:p>
          <a:r>
            <a:rPr lang="en-US" sz="2000" dirty="0" smtClean="0"/>
            <a:t>Conservative strategy </a:t>
          </a:r>
          <a:endParaRPr lang="en-IN" sz="2000" dirty="0"/>
        </a:p>
      </dgm:t>
    </dgm:pt>
    <dgm:pt modelId="{8D41C0BD-AC0C-449B-9B06-F277038578AA}" type="parTrans" cxnId="{1621CA54-5DB1-4D0C-926C-6F44515B85A1}">
      <dgm:prSet/>
      <dgm:spPr/>
      <dgm:t>
        <a:bodyPr/>
        <a:lstStyle/>
        <a:p>
          <a:endParaRPr lang="en-IN"/>
        </a:p>
      </dgm:t>
    </dgm:pt>
    <dgm:pt modelId="{2CBAF0C8-FA8B-4D5A-8CC8-EF98167460C5}" type="sibTrans" cxnId="{1621CA54-5DB1-4D0C-926C-6F44515B85A1}">
      <dgm:prSet/>
      <dgm:spPr/>
      <dgm:t>
        <a:bodyPr/>
        <a:lstStyle/>
        <a:p>
          <a:endParaRPr lang="en-IN"/>
        </a:p>
      </dgm:t>
    </dgm:pt>
    <dgm:pt modelId="{59FF18C4-A497-497C-82DE-36726B172BE4}">
      <dgm:prSet phldrT="[Text]" custT="1"/>
      <dgm:spPr/>
      <dgm:t>
        <a:bodyPr/>
        <a:lstStyle/>
        <a:p>
          <a:r>
            <a:rPr lang="en-US" sz="1600" dirty="0" smtClean="0"/>
            <a:t>TIMI score &lt;3 </a:t>
          </a:r>
          <a:endParaRPr lang="en-IN" sz="1600" dirty="0"/>
        </a:p>
      </dgm:t>
    </dgm:pt>
    <dgm:pt modelId="{1A9DFE8D-9600-442C-AF44-1C18DA523C12}" type="parTrans" cxnId="{8F1ED3F8-F5CA-4836-9002-8CEA90B905C1}">
      <dgm:prSet/>
      <dgm:spPr/>
      <dgm:t>
        <a:bodyPr/>
        <a:lstStyle/>
        <a:p>
          <a:endParaRPr lang="en-IN"/>
        </a:p>
      </dgm:t>
    </dgm:pt>
    <dgm:pt modelId="{1C6CF45F-D9F1-4B65-A18C-5B94F89CDA4C}" type="sibTrans" cxnId="{8F1ED3F8-F5CA-4836-9002-8CEA90B905C1}">
      <dgm:prSet/>
      <dgm:spPr/>
      <dgm:t>
        <a:bodyPr/>
        <a:lstStyle/>
        <a:p>
          <a:endParaRPr lang="en-IN"/>
        </a:p>
      </dgm:t>
    </dgm:pt>
    <dgm:pt modelId="{E1B47378-EE61-4216-A58F-2FF62DB9464A}">
      <dgm:prSet phldrT="[Text]" custT="1"/>
      <dgm:spPr/>
      <dgm:t>
        <a:bodyPr/>
        <a:lstStyle/>
        <a:p>
          <a:r>
            <a:rPr lang="en-US" sz="1600" dirty="0" smtClean="0"/>
            <a:t>Non invasive cardiac stress test </a:t>
          </a:r>
          <a:endParaRPr lang="en-IN" sz="1600" dirty="0"/>
        </a:p>
      </dgm:t>
    </dgm:pt>
    <dgm:pt modelId="{589CAC59-57AC-4CEA-9391-2AF8753EFB37}" type="parTrans" cxnId="{107EC49A-C820-4620-A787-A3FE1EEA601C}">
      <dgm:prSet/>
      <dgm:spPr/>
      <dgm:t>
        <a:bodyPr/>
        <a:lstStyle/>
        <a:p>
          <a:endParaRPr lang="en-IN"/>
        </a:p>
      </dgm:t>
    </dgm:pt>
    <dgm:pt modelId="{A5C6448E-DF28-4FEA-BBD7-A16FD7A061ED}" type="sibTrans" cxnId="{107EC49A-C820-4620-A787-A3FE1EEA601C}">
      <dgm:prSet/>
      <dgm:spPr/>
      <dgm:t>
        <a:bodyPr/>
        <a:lstStyle/>
        <a:p>
          <a:endParaRPr lang="en-IN"/>
        </a:p>
      </dgm:t>
    </dgm:pt>
    <dgm:pt modelId="{92736230-A69B-4A8B-BAE7-23CCFB340DC5}">
      <dgm:prSet custT="1"/>
      <dgm:spPr/>
      <dgm:t>
        <a:bodyPr/>
        <a:lstStyle/>
        <a:p>
          <a:pPr algn="l"/>
          <a:r>
            <a:rPr lang="en-IN" sz="1600" dirty="0" smtClean="0"/>
            <a:t>Coronary </a:t>
          </a:r>
          <a:r>
            <a:rPr lang="en-IN" sz="1600" dirty="0" err="1" smtClean="0"/>
            <a:t>arteriography</a:t>
          </a:r>
          <a:r>
            <a:rPr lang="en-IN" sz="1600" dirty="0" smtClean="0"/>
            <a:t> is carried out within ~48 h of admission, followed by coronary revascularization (PCI or coronary artery bypass grafting), depending on the coronary anatomy.</a:t>
          </a:r>
          <a:endParaRPr lang="en-IN" sz="1600" dirty="0"/>
        </a:p>
      </dgm:t>
    </dgm:pt>
    <dgm:pt modelId="{D4437BFC-258D-4ED0-A6C5-D9EA512BB69A}" type="parTrans" cxnId="{02331825-D209-4874-AEEF-DE0A938CAAF7}">
      <dgm:prSet/>
      <dgm:spPr/>
      <dgm:t>
        <a:bodyPr/>
        <a:lstStyle/>
        <a:p>
          <a:endParaRPr lang="en-IN"/>
        </a:p>
      </dgm:t>
    </dgm:pt>
    <dgm:pt modelId="{AFFB16DB-6487-4C4F-B67F-7EE52FAA80ED}" type="sibTrans" cxnId="{02331825-D209-4874-AEEF-DE0A938CAAF7}">
      <dgm:prSet/>
      <dgm:spPr/>
      <dgm:t>
        <a:bodyPr/>
        <a:lstStyle/>
        <a:p>
          <a:endParaRPr lang="en-IN"/>
        </a:p>
      </dgm:t>
    </dgm:pt>
    <dgm:pt modelId="{EC66DD48-43EC-44E8-896C-AB80BA052F33}" type="pres">
      <dgm:prSet presAssocID="{3227179B-5D69-4C21-BA69-BA1C24266E6B}" presName="diagram" presStyleCnt="0">
        <dgm:presLayoutVars>
          <dgm:chPref val="1"/>
          <dgm:dir/>
          <dgm:animOne val="branch"/>
          <dgm:animLvl val="lvl"/>
          <dgm:resizeHandles/>
        </dgm:presLayoutVars>
      </dgm:prSet>
      <dgm:spPr/>
      <dgm:t>
        <a:bodyPr/>
        <a:lstStyle/>
        <a:p>
          <a:endParaRPr lang="en-IN"/>
        </a:p>
      </dgm:t>
    </dgm:pt>
    <dgm:pt modelId="{14BFF273-DCC7-4AE9-BEC1-03CCF4CCEF8C}" type="pres">
      <dgm:prSet presAssocID="{7CF50529-67A4-4200-8736-85271FF08FE4}" presName="root" presStyleCnt="0"/>
      <dgm:spPr/>
    </dgm:pt>
    <dgm:pt modelId="{A8A118C5-9C2D-47FD-A8F9-CA4D92AF2E7F}" type="pres">
      <dgm:prSet presAssocID="{7CF50529-67A4-4200-8736-85271FF08FE4}" presName="rootComposite" presStyleCnt="0"/>
      <dgm:spPr/>
    </dgm:pt>
    <dgm:pt modelId="{A352272B-FE57-4159-A1BB-2A114F66DF05}" type="pres">
      <dgm:prSet presAssocID="{7CF50529-67A4-4200-8736-85271FF08FE4}" presName="rootText" presStyleLbl="node1" presStyleIdx="0" presStyleCnt="2" custScaleX="104217" custScaleY="41083" custLinFactNeighborX="-96652" custLinFactNeighborY="7028"/>
      <dgm:spPr/>
      <dgm:t>
        <a:bodyPr/>
        <a:lstStyle/>
        <a:p>
          <a:endParaRPr lang="en-IN"/>
        </a:p>
      </dgm:t>
    </dgm:pt>
    <dgm:pt modelId="{407868BF-9474-4099-AA2A-7C5275FD74A0}" type="pres">
      <dgm:prSet presAssocID="{7CF50529-67A4-4200-8736-85271FF08FE4}" presName="rootConnector" presStyleLbl="node1" presStyleIdx="0" presStyleCnt="2"/>
      <dgm:spPr/>
      <dgm:t>
        <a:bodyPr/>
        <a:lstStyle/>
        <a:p>
          <a:endParaRPr lang="en-IN"/>
        </a:p>
      </dgm:t>
    </dgm:pt>
    <dgm:pt modelId="{DAA32A46-C315-450A-AA1B-5AB4C5F8930F}" type="pres">
      <dgm:prSet presAssocID="{7CF50529-67A4-4200-8736-85271FF08FE4}" presName="childShape" presStyleCnt="0"/>
      <dgm:spPr/>
    </dgm:pt>
    <dgm:pt modelId="{B6CFC35F-6790-4C59-BC11-6AFCEE4C0E23}" type="pres">
      <dgm:prSet presAssocID="{3AF267E1-15BE-4180-9187-F70FB92D03CA}" presName="Name13" presStyleLbl="parChTrans1D2" presStyleIdx="0" presStyleCnt="5"/>
      <dgm:spPr/>
      <dgm:t>
        <a:bodyPr/>
        <a:lstStyle/>
        <a:p>
          <a:endParaRPr lang="en-IN"/>
        </a:p>
      </dgm:t>
    </dgm:pt>
    <dgm:pt modelId="{F68BEA15-3AA6-4F16-A2F6-E9ABE6FBE82E}" type="pres">
      <dgm:prSet presAssocID="{B1E6E843-89A8-46B9-971B-6B48F02DC144}" presName="childText" presStyleLbl="bgAcc1" presStyleIdx="0" presStyleCnt="5" custScaleX="167779" custScaleY="123450" custLinFactNeighborX="-6361" custLinFactNeighborY="10171">
        <dgm:presLayoutVars>
          <dgm:bulletEnabled val="1"/>
        </dgm:presLayoutVars>
      </dgm:prSet>
      <dgm:spPr/>
      <dgm:t>
        <a:bodyPr/>
        <a:lstStyle/>
        <a:p>
          <a:endParaRPr lang="en-IN"/>
        </a:p>
      </dgm:t>
    </dgm:pt>
    <dgm:pt modelId="{C834E879-D11B-4B30-997A-898752A44647}" type="pres">
      <dgm:prSet presAssocID="{27038389-7354-4FFE-B5F3-8EE09C2CF6C4}" presName="Name13" presStyleLbl="parChTrans1D2" presStyleIdx="1" presStyleCnt="5"/>
      <dgm:spPr/>
      <dgm:t>
        <a:bodyPr/>
        <a:lstStyle/>
        <a:p>
          <a:endParaRPr lang="en-IN"/>
        </a:p>
      </dgm:t>
    </dgm:pt>
    <dgm:pt modelId="{B2A38302-C228-4325-A8F4-73EF435C0D97}" type="pres">
      <dgm:prSet presAssocID="{1B7247B0-3C9F-4AB4-9160-19613D7172A1}" presName="childText" presStyleLbl="bgAcc1" presStyleIdx="1" presStyleCnt="5" custScaleX="138990" custScaleY="42776" custLinFactNeighborX="-6361" custLinFactNeighborY="4301">
        <dgm:presLayoutVars>
          <dgm:bulletEnabled val="1"/>
        </dgm:presLayoutVars>
      </dgm:prSet>
      <dgm:spPr/>
      <dgm:t>
        <a:bodyPr/>
        <a:lstStyle/>
        <a:p>
          <a:endParaRPr lang="en-IN"/>
        </a:p>
      </dgm:t>
    </dgm:pt>
    <dgm:pt modelId="{84FCBC45-1A45-47CC-B534-0D44486A67E5}" type="pres">
      <dgm:prSet presAssocID="{D4437BFC-258D-4ED0-A6C5-D9EA512BB69A}" presName="Name13" presStyleLbl="parChTrans1D2" presStyleIdx="2" presStyleCnt="5"/>
      <dgm:spPr/>
      <dgm:t>
        <a:bodyPr/>
        <a:lstStyle/>
        <a:p>
          <a:endParaRPr lang="en-IN"/>
        </a:p>
      </dgm:t>
    </dgm:pt>
    <dgm:pt modelId="{4EE97B31-8DAE-4A3B-9331-71D11A7DCABA}" type="pres">
      <dgm:prSet presAssocID="{92736230-A69B-4A8B-BAE7-23CCFB340DC5}" presName="childText" presStyleLbl="bgAcc1" presStyleIdx="2" presStyleCnt="5" custScaleX="184004" custScaleY="66888" custLinFactNeighborX="-7110" custLinFactNeighborY="7334">
        <dgm:presLayoutVars>
          <dgm:bulletEnabled val="1"/>
        </dgm:presLayoutVars>
      </dgm:prSet>
      <dgm:spPr/>
      <dgm:t>
        <a:bodyPr/>
        <a:lstStyle/>
        <a:p>
          <a:endParaRPr lang="en-IN"/>
        </a:p>
      </dgm:t>
    </dgm:pt>
    <dgm:pt modelId="{DA1CFCD3-2F5B-42D8-A3BF-215938FC6C6E}" type="pres">
      <dgm:prSet presAssocID="{AA44C9DF-77AC-43F7-88BA-7DE9A596D88C}" presName="root" presStyleCnt="0"/>
      <dgm:spPr/>
    </dgm:pt>
    <dgm:pt modelId="{D0A5F300-D6C3-4015-B054-AFB657A9DD1D}" type="pres">
      <dgm:prSet presAssocID="{AA44C9DF-77AC-43F7-88BA-7DE9A596D88C}" presName="rootComposite" presStyleCnt="0"/>
      <dgm:spPr/>
    </dgm:pt>
    <dgm:pt modelId="{5F417A5A-D283-4229-A801-444847462328}" type="pres">
      <dgm:prSet presAssocID="{AA44C9DF-77AC-43F7-88BA-7DE9A596D88C}" presName="rootText" presStyleLbl="node1" presStyleIdx="1" presStyleCnt="2" custScaleX="114566" custScaleY="48131" custLinFactNeighborX="18301" custLinFactNeighborY="10389"/>
      <dgm:spPr/>
      <dgm:t>
        <a:bodyPr/>
        <a:lstStyle/>
        <a:p>
          <a:endParaRPr lang="en-IN"/>
        </a:p>
      </dgm:t>
    </dgm:pt>
    <dgm:pt modelId="{5A16DC88-180A-4ACE-B681-B65107390431}" type="pres">
      <dgm:prSet presAssocID="{AA44C9DF-77AC-43F7-88BA-7DE9A596D88C}" presName="rootConnector" presStyleLbl="node1" presStyleIdx="1" presStyleCnt="2"/>
      <dgm:spPr/>
      <dgm:t>
        <a:bodyPr/>
        <a:lstStyle/>
        <a:p>
          <a:endParaRPr lang="en-IN"/>
        </a:p>
      </dgm:t>
    </dgm:pt>
    <dgm:pt modelId="{B0ED36D4-B695-4303-A137-D8A1AB208C9D}" type="pres">
      <dgm:prSet presAssocID="{AA44C9DF-77AC-43F7-88BA-7DE9A596D88C}" presName="childShape" presStyleCnt="0"/>
      <dgm:spPr/>
    </dgm:pt>
    <dgm:pt modelId="{2C4842F9-9217-445B-98E2-3B56BC848695}" type="pres">
      <dgm:prSet presAssocID="{1A9DFE8D-9600-442C-AF44-1C18DA523C12}" presName="Name13" presStyleLbl="parChTrans1D2" presStyleIdx="3" presStyleCnt="5"/>
      <dgm:spPr/>
      <dgm:t>
        <a:bodyPr/>
        <a:lstStyle/>
        <a:p>
          <a:endParaRPr lang="en-IN"/>
        </a:p>
      </dgm:t>
    </dgm:pt>
    <dgm:pt modelId="{74F5A9AC-1C49-4F41-A80D-3D8FB15B0986}" type="pres">
      <dgm:prSet presAssocID="{59FF18C4-A497-497C-82DE-36726B172BE4}" presName="childText" presStyleLbl="bgAcc1" presStyleIdx="3" presStyleCnt="5" custScaleX="70655" custScaleY="24220" custLinFactNeighborX="607" custLinFactNeighborY="5609">
        <dgm:presLayoutVars>
          <dgm:bulletEnabled val="1"/>
        </dgm:presLayoutVars>
      </dgm:prSet>
      <dgm:spPr/>
      <dgm:t>
        <a:bodyPr/>
        <a:lstStyle/>
        <a:p>
          <a:endParaRPr lang="en-IN"/>
        </a:p>
      </dgm:t>
    </dgm:pt>
    <dgm:pt modelId="{A5305117-327A-43FE-92FF-B8621109B169}" type="pres">
      <dgm:prSet presAssocID="{589CAC59-57AC-4CEA-9391-2AF8753EFB37}" presName="Name13" presStyleLbl="parChTrans1D2" presStyleIdx="4" presStyleCnt="5"/>
      <dgm:spPr/>
      <dgm:t>
        <a:bodyPr/>
        <a:lstStyle/>
        <a:p>
          <a:endParaRPr lang="en-IN"/>
        </a:p>
      </dgm:t>
    </dgm:pt>
    <dgm:pt modelId="{B4DC81FA-6224-4534-B3ED-A30430243458}" type="pres">
      <dgm:prSet presAssocID="{E1B47378-EE61-4216-A58F-2FF62DB9464A}" presName="childText" presStyleLbl="bgAcc1" presStyleIdx="4" presStyleCnt="5" custScaleX="119200" custScaleY="38838" custLinFactNeighborX="20804" custLinFactNeighborY="-2800">
        <dgm:presLayoutVars>
          <dgm:bulletEnabled val="1"/>
        </dgm:presLayoutVars>
      </dgm:prSet>
      <dgm:spPr/>
      <dgm:t>
        <a:bodyPr/>
        <a:lstStyle/>
        <a:p>
          <a:endParaRPr lang="en-IN"/>
        </a:p>
      </dgm:t>
    </dgm:pt>
  </dgm:ptLst>
  <dgm:cxnLst>
    <dgm:cxn modelId="{62CDEF64-060F-42C4-9D32-7075B7830EA2}" type="presOf" srcId="{7CF50529-67A4-4200-8736-85271FF08FE4}" destId="{A352272B-FE57-4159-A1BB-2A114F66DF05}" srcOrd="0" destOrd="0" presId="urn:microsoft.com/office/officeart/2005/8/layout/hierarchy3"/>
    <dgm:cxn modelId="{02331825-D209-4874-AEEF-DE0A938CAAF7}" srcId="{7CF50529-67A4-4200-8736-85271FF08FE4}" destId="{92736230-A69B-4A8B-BAE7-23CCFB340DC5}" srcOrd="2" destOrd="0" parTransId="{D4437BFC-258D-4ED0-A6C5-D9EA512BB69A}" sibTransId="{AFFB16DB-6487-4C4F-B67F-7EE52FAA80ED}"/>
    <dgm:cxn modelId="{8F1ED3F8-F5CA-4836-9002-8CEA90B905C1}" srcId="{AA44C9DF-77AC-43F7-88BA-7DE9A596D88C}" destId="{59FF18C4-A497-497C-82DE-36726B172BE4}" srcOrd="0" destOrd="0" parTransId="{1A9DFE8D-9600-442C-AF44-1C18DA523C12}" sibTransId="{1C6CF45F-D9F1-4B65-A18C-5B94F89CDA4C}"/>
    <dgm:cxn modelId="{2EA996AB-4167-4DE6-A56D-1588C57E9D3F}" type="presOf" srcId="{27038389-7354-4FFE-B5F3-8EE09C2CF6C4}" destId="{C834E879-D11B-4B30-997A-898752A44647}" srcOrd="0" destOrd="0" presId="urn:microsoft.com/office/officeart/2005/8/layout/hierarchy3"/>
    <dgm:cxn modelId="{9D4A7600-5023-4D71-9C5D-00514D2EDC04}" srcId="{3227179B-5D69-4C21-BA69-BA1C24266E6B}" destId="{7CF50529-67A4-4200-8736-85271FF08FE4}" srcOrd="0" destOrd="0" parTransId="{19EE054C-965E-4AE4-B58B-9E73A205F40C}" sibTransId="{39627EAC-4D69-4563-8472-5FD73958C810}"/>
    <dgm:cxn modelId="{107EC49A-C820-4620-A787-A3FE1EEA601C}" srcId="{AA44C9DF-77AC-43F7-88BA-7DE9A596D88C}" destId="{E1B47378-EE61-4216-A58F-2FF62DB9464A}" srcOrd="1" destOrd="0" parTransId="{589CAC59-57AC-4CEA-9391-2AF8753EFB37}" sibTransId="{A5C6448E-DF28-4FEA-BBD7-A16FD7A061ED}"/>
    <dgm:cxn modelId="{470E1BEA-1617-492F-93CD-C39EC7E21E9B}" type="presOf" srcId="{D4437BFC-258D-4ED0-A6C5-D9EA512BB69A}" destId="{84FCBC45-1A45-47CC-B534-0D44486A67E5}" srcOrd="0" destOrd="0" presId="urn:microsoft.com/office/officeart/2005/8/layout/hierarchy3"/>
    <dgm:cxn modelId="{5A9A36B6-F84D-4EBD-BB1A-79111BBF3B7D}" type="presOf" srcId="{B1E6E843-89A8-46B9-971B-6B48F02DC144}" destId="{F68BEA15-3AA6-4F16-A2F6-E9ABE6FBE82E}" srcOrd="0" destOrd="0" presId="urn:microsoft.com/office/officeart/2005/8/layout/hierarchy3"/>
    <dgm:cxn modelId="{CFB51DE9-61BC-4F4D-AF76-A3D443244AAD}" type="presOf" srcId="{AA44C9DF-77AC-43F7-88BA-7DE9A596D88C}" destId="{5A16DC88-180A-4ACE-B681-B65107390431}" srcOrd="1" destOrd="0" presId="urn:microsoft.com/office/officeart/2005/8/layout/hierarchy3"/>
    <dgm:cxn modelId="{CD13B508-9112-44BD-B50A-13DA4CDCA38B}" type="presOf" srcId="{1A9DFE8D-9600-442C-AF44-1C18DA523C12}" destId="{2C4842F9-9217-445B-98E2-3B56BC848695}" srcOrd="0" destOrd="0" presId="urn:microsoft.com/office/officeart/2005/8/layout/hierarchy3"/>
    <dgm:cxn modelId="{73B2BF5D-CC8C-4CAD-91A6-CC0C4621ECE7}" type="presOf" srcId="{589CAC59-57AC-4CEA-9391-2AF8753EFB37}" destId="{A5305117-327A-43FE-92FF-B8621109B169}" srcOrd="0" destOrd="0" presId="urn:microsoft.com/office/officeart/2005/8/layout/hierarchy3"/>
    <dgm:cxn modelId="{89021E32-9B6D-4F35-B1F1-215CFD8ABF77}" type="presOf" srcId="{7CF50529-67A4-4200-8736-85271FF08FE4}" destId="{407868BF-9474-4099-AA2A-7C5275FD74A0}" srcOrd="1" destOrd="0" presId="urn:microsoft.com/office/officeart/2005/8/layout/hierarchy3"/>
    <dgm:cxn modelId="{D6FDFCED-136E-4DAD-85C0-D52F0333AB79}" type="presOf" srcId="{1B7247B0-3C9F-4AB4-9160-19613D7172A1}" destId="{B2A38302-C228-4325-A8F4-73EF435C0D97}" srcOrd="0" destOrd="0" presId="urn:microsoft.com/office/officeart/2005/8/layout/hierarchy3"/>
    <dgm:cxn modelId="{4C8497E9-C0A3-41DF-A38F-F98B5873DCF8}" type="presOf" srcId="{E1B47378-EE61-4216-A58F-2FF62DB9464A}" destId="{B4DC81FA-6224-4534-B3ED-A30430243458}" srcOrd="0" destOrd="0" presId="urn:microsoft.com/office/officeart/2005/8/layout/hierarchy3"/>
    <dgm:cxn modelId="{F7C934B5-B9BD-48D7-BE6E-FB53214C177F}" type="presOf" srcId="{AA44C9DF-77AC-43F7-88BA-7DE9A596D88C}" destId="{5F417A5A-D283-4229-A801-444847462328}" srcOrd="0" destOrd="0" presId="urn:microsoft.com/office/officeart/2005/8/layout/hierarchy3"/>
    <dgm:cxn modelId="{1621CA54-5DB1-4D0C-926C-6F44515B85A1}" srcId="{3227179B-5D69-4C21-BA69-BA1C24266E6B}" destId="{AA44C9DF-77AC-43F7-88BA-7DE9A596D88C}" srcOrd="1" destOrd="0" parTransId="{8D41C0BD-AC0C-449B-9B06-F277038578AA}" sibTransId="{2CBAF0C8-FA8B-4D5A-8CC8-EF98167460C5}"/>
    <dgm:cxn modelId="{1EA73EC4-3A22-4466-AA00-4CC9C223B978}" srcId="{7CF50529-67A4-4200-8736-85271FF08FE4}" destId="{B1E6E843-89A8-46B9-971B-6B48F02DC144}" srcOrd="0" destOrd="0" parTransId="{3AF267E1-15BE-4180-9187-F70FB92D03CA}" sibTransId="{C04FAEE7-CBD4-4964-A795-8DF46514D85D}"/>
    <dgm:cxn modelId="{9F4C3BD4-C4D0-47B1-AAE6-060D8D945E0E}" srcId="{7CF50529-67A4-4200-8736-85271FF08FE4}" destId="{1B7247B0-3C9F-4AB4-9160-19613D7172A1}" srcOrd="1" destOrd="0" parTransId="{27038389-7354-4FFE-B5F3-8EE09C2CF6C4}" sibTransId="{28C1C9F5-F5A9-43DD-8C72-0B45FB33A026}"/>
    <dgm:cxn modelId="{DC76A1DD-B0ED-4322-837E-CF4781596483}" type="presOf" srcId="{59FF18C4-A497-497C-82DE-36726B172BE4}" destId="{74F5A9AC-1C49-4F41-A80D-3D8FB15B0986}" srcOrd="0" destOrd="0" presId="urn:microsoft.com/office/officeart/2005/8/layout/hierarchy3"/>
    <dgm:cxn modelId="{28AF01D5-F27A-4387-80DE-7B6C42B2D9C7}" type="presOf" srcId="{3227179B-5D69-4C21-BA69-BA1C24266E6B}" destId="{EC66DD48-43EC-44E8-896C-AB80BA052F33}" srcOrd="0" destOrd="0" presId="urn:microsoft.com/office/officeart/2005/8/layout/hierarchy3"/>
    <dgm:cxn modelId="{5F139B2A-177C-4919-A39A-8E09FA412745}" type="presOf" srcId="{92736230-A69B-4A8B-BAE7-23CCFB340DC5}" destId="{4EE97B31-8DAE-4A3B-9331-71D11A7DCABA}" srcOrd="0" destOrd="0" presId="urn:microsoft.com/office/officeart/2005/8/layout/hierarchy3"/>
    <dgm:cxn modelId="{5AC4F3F6-00F3-420D-927A-FFA37532E8A3}" type="presOf" srcId="{3AF267E1-15BE-4180-9187-F70FB92D03CA}" destId="{B6CFC35F-6790-4C59-BC11-6AFCEE4C0E23}" srcOrd="0" destOrd="0" presId="urn:microsoft.com/office/officeart/2005/8/layout/hierarchy3"/>
    <dgm:cxn modelId="{110D78E2-0505-439B-9BC3-8D1FBBFD8B7E}" type="presParOf" srcId="{EC66DD48-43EC-44E8-896C-AB80BA052F33}" destId="{14BFF273-DCC7-4AE9-BEC1-03CCF4CCEF8C}" srcOrd="0" destOrd="0" presId="urn:microsoft.com/office/officeart/2005/8/layout/hierarchy3"/>
    <dgm:cxn modelId="{1C752FFF-3D39-4881-93CE-F2F1D58FA5EC}" type="presParOf" srcId="{14BFF273-DCC7-4AE9-BEC1-03CCF4CCEF8C}" destId="{A8A118C5-9C2D-47FD-A8F9-CA4D92AF2E7F}" srcOrd="0" destOrd="0" presId="urn:microsoft.com/office/officeart/2005/8/layout/hierarchy3"/>
    <dgm:cxn modelId="{DF8212C4-4F06-49E5-95A7-A3428BE412A0}" type="presParOf" srcId="{A8A118C5-9C2D-47FD-A8F9-CA4D92AF2E7F}" destId="{A352272B-FE57-4159-A1BB-2A114F66DF05}" srcOrd="0" destOrd="0" presId="urn:microsoft.com/office/officeart/2005/8/layout/hierarchy3"/>
    <dgm:cxn modelId="{3F521FD7-9A64-4145-B621-DC66ADD8E7FE}" type="presParOf" srcId="{A8A118C5-9C2D-47FD-A8F9-CA4D92AF2E7F}" destId="{407868BF-9474-4099-AA2A-7C5275FD74A0}" srcOrd="1" destOrd="0" presId="urn:microsoft.com/office/officeart/2005/8/layout/hierarchy3"/>
    <dgm:cxn modelId="{69EA83B9-4A15-48AE-8F94-4F25E667AE9D}" type="presParOf" srcId="{14BFF273-DCC7-4AE9-BEC1-03CCF4CCEF8C}" destId="{DAA32A46-C315-450A-AA1B-5AB4C5F8930F}" srcOrd="1" destOrd="0" presId="urn:microsoft.com/office/officeart/2005/8/layout/hierarchy3"/>
    <dgm:cxn modelId="{7E09625C-BEF5-42CF-9D41-9BCB44AF0853}" type="presParOf" srcId="{DAA32A46-C315-450A-AA1B-5AB4C5F8930F}" destId="{B6CFC35F-6790-4C59-BC11-6AFCEE4C0E23}" srcOrd="0" destOrd="0" presId="urn:microsoft.com/office/officeart/2005/8/layout/hierarchy3"/>
    <dgm:cxn modelId="{30D23BD4-D15E-4635-97A6-1DD7C2540854}" type="presParOf" srcId="{DAA32A46-C315-450A-AA1B-5AB4C5F8930F}" destId="{F68BEA15-3AA6-4F16-A2F6-E9ABE6FBE82E}" srcOrd="1" destOrd="0" presId="urn:microsoft.com/office/officeart/2005/8/layout/hierarchy3"/>
    <dgm:cxn modelId="{D1DD6F2B-EF4B-42F4-974D-3B058FB48CE4}" type="presParOf" srcId="{DAA32A46-C315-450A-AA1B-5AB4C5F8930F}" destId="{C834E879-D11B-4B30-997A-898752A44647}" srcOrd="2" destOrd="0" presId="urn:microsoft.com/office/officeart/2005/8/layout/hierarchy3"/>
    <dgm:cxn modelId="{4361E8FC-33AA-4ED1-8137-A64C46032A01}" type="presParOf" srcId="{DAA32A46-C315-450A-AA1B-5AB4C5F8930F}" destId="{B2A38302-C228-4325-A8F4-73EF435C0D97}" srcOrd="3" destOrd="0" presId="urn:microsoft.com/office/officeart/2005/8/layout/hierarchy3"/>
    <dgm:cxn modelId="{BA9F01BD-1322-4DFA-B307-383F1AB4DB5F}" type="presParOf" srcId="{DAA32A46-C315-450A-AA1B-5AB4C5F8930F}" destId="{84FCBC45-1A45-47CC-B534-0D44486A67E5}" srcOrd="4" destOrd="0" presId="urn:microsoft.com/office/officeart/2005/8/layout/hierarchy3"/>
    <dgm:cxn modelId="{C1E70057-80FC-4746-AD24-F94039BC97A9}" type="presParOf" srcId="{DAA32A46-C315-450A-AA1B-5AB4C5F8930F}" destId="{4EE97B31-8DAE-4A3B-9331-71D11A7DCABA}" srcOrd="5" destOrd="0" presId="urn:microsoft.com/office/officeart/2005/8/layout/hierarchy3"/>
    <dgm:cxn modelId="{F415D4E2-C3AE-4441-9842-3754871554DB}" type="presParOf" srcId="{EC66DD48-43EC-44E8-896C-AB80BA052F33}" destId="{DA1CFCD3-2F5B-42D8-A3BF-215938FC6C6E}" srcOrd="1" destOrd="0" presId="urn:microsoft.com/office/officeart/2005/8/layout/hierarchy3"/>
    <dgm:cxn modelId="{DE034767-5231-41D9-9D5B-669BE6CACAF7}" type="presParOf" srcId="{DA1CFCD3-2F5B-42D8-A3BF-215938FC6C6E}" destId="{D0A5F300-D6C3-4015-B054-AFB657A9DD1D}" srcOrd="0" destOrd="0" presId="urn:microsoft.com/office/officeart/2005/8/layout/hierarchy3"/>
    <dgm:cxn modelId="{B17EF19C-FD7E-4A44-8DD9-41372363AECF}" type="presParOf" srcId="{D0A5F300-D6C3-4015-B054-AFB657A9DD1D}" destId="{5F417A5A-D283-4229-A801-444847462328}" srcOrd="0" destOrd="0" presId="urn:microsoft.com/office/officeart/2005/8/layout/hierarchy3"/>
    <dgm:cxn modelId="{A1068E5B-EE4E-40C8-A272-B4A65B60D5E7}" type="presParOf" srcId="{D0A5F300-D6C3-4015-B054-AFB657A9DD1D}" destId="{5A16DC88-180A-4ACE-B681-B65107390431}" srcOrd="1" destOrd="0" presId="urn:microsoft.com/office/officeart/2005/8/layout/hierarchy3"/>
    <dgm:cxn modelId="{1DB15972-CD63-4F64-9DB1-8C7CF184B6B7}" type="presParOf" srcId="{DA1CFCD3-2F5B-42D8-A3BF-215938FC6C6E}" destId="{B0ED36D4-B695-4303-A137-D8A1AB208C9D}" srcOrd="1" destOrd="0" presId="urn:microsoft.com/office/officeart/2005/8/layout/hierarchy3"/>
    <dgm:cxn modelId="{213AACBE-2127-4B54-AD1A-4601A95C8089}" type="presParOf" srcId="{B0ED36D4-B695-4303-A137-D8A1AB208C9D}" destId="{2C4842F9-9217-445B-98E2-3B56BC848695}" srcOrd="0" destOrd="0" presId="urn:microsoft.com/office/officeart/2005/8/layout/hierarchy3"/>
    <dgm:cxn modelId="{3E46B560-0BDC-42D6-BF96-9D3911FCC07C}" type="presParOf" srcId="{B0ED36D4-B695-4303-A137-D8A1AB208C9D}" destId="{74F5A9AC-1C49-4F41-A80D-3D8FB15B0986}" srcOrd="1" destOrd="0" presId="urn:microsoft.com/office/officeart/2005/8/layout/hierarchy3"/>
    <dgm:cxn modelId="{ADEDB46B-2EC6-4493-B381-A5C65B1F97CF}" type="presParOf" srcId="{B0ED36D4-B695-4303-A137-D8A1AB208C9D}" destId="{A5305117-327A-43FE-92FF-B8621109B169}" srcOrd="2" destOrd="0" presId="urn:microsoft.com/office/officeart/2005/8/layout/hierarchy3"/>
    <dgm:cxn modelId="{6CEEBEED-6462-4509-897D-103E14DE62F3}" type="presParOf" srcId="{B0ED36D4-B695-4303-A137-D8A1AB208C9D}" destId="{B4DC81FA-6224-4534-B3ED-A3043024345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040775-2670-4388-A4A5-BD4A312F046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IN"/>
        </a:p>
      </dgm:t>
    </dgm:pt>
    <dgm:pt modelId="{D6908B13-09D4-4CB6-B0EB-1373459778F8}">
      <dgm:prSet phldrT="[Text]" custT="1"/>
      <dgm:spPr/>
      <dgm:t>
        <a:bodyPr/>
        <a:lstStyle/>
        <a:p>
          <a:r>
            <a:rPr lang="en-US" sz="1600" dirty="0" smtClean="0"/>
            <a:t>Chest discomfort suggestive of ischemia</a:t>
          </a:r>
          <a:endParaRPr lang="en-IN" sz="1600" dirty="0"/>
        </a:p>
      </dgm:t>
    </dgm:pt>
    <dgm:pt modelId="{EE21BE43-F2C3-4363-887A-712B3D1E037D}" type="parTrans" cxnId="{3A333BB8-5620-47C4-B483-DECFBC81389F}">
      <dgm:prSet/>
      <dgm:spPr/>
      <dgm:t>
        <a:bodyPr/>
        <a:lstStyle/>
        <a:p>
          <a:endParaRPr lang="en-IN"/>
        </a:p>
      </dgm:t>
    </dgm:pt>
    <dgm:pt modelId="{C34B46D8-FF9B-462B-9257-7763AC275CF2}" type="sibTrans" cxnId="{3A333BB8-5620-47C4-B483-DECFBC81389F}">
      <dgm:prSet/>
      <dgm:spPr/>
      <dgm:t>
        <a:bodyPr/>
        <a:lstStyle/>
        <a:p>
          <a:endParaRPr lang="en-IN"/>
        </a:p>
      </dgm:t>
    </dgm:pt>
    <dgm:pt modelId="{487324C6-5C4B-43DA-A041-AAE89B83598B}">
      <dgm:prSet phldrT="[Text]" custT="1"/>
      <dgm:spPr/>
      <dgm:t>
        <a:bodyPr/>
        <a:lstStyle/>
        <a:p>
          <a:pPr algn="l"/>
          <a:r>
            <a:rPr lang="en-US" sz="1600" b="1" dirty="0" smtClean="0"/>
            <a:t>EMS assessment &amp; care</a:t>
          </a:r>
        </a:p>
        <a:p>
          <a:pPr algn="l"/>
          <a:r>
            <a:rPr lang="en-US" sz="1600" dirty="0" smtClean="0">
              <a:sym typeface="Wingdings" pitchFamily="2" charset="2"/>
            </a:rPr>
            <a:t>Monitor, support ABC, be prepared to provide CPR &amp; </a:t>
          </a:r>
          <a:r>
            <a:rPr lang="en-US" sz="1600" dirty="0" err="1" smtClean="0">
              <a:sym typeface="Wingdings" pitchFamily="2" charset="2"/>
            </a:rPr>
            <a:t>defibrilation</a:t>
          </a:r>
          <a:endParaRPr lang="en-US" sz="1600" dirty="0" smtClean="0">
            <a:sym typeface="Wingdings" pitchFamily="2" charset="2"/>
          </a:endParaRPr>
        </a:p>
        <a:p>
          <a:pPr algn="l"/>
          <a:r>
            <a:rPr lang="en-US" sz="1600" dirty="0" smtClean="0">
              <a:sym typeface="Wingdings" pitchFamily="2" charset="2"/>
            </a:rPr>
            <a:t>Administer O2, aspirin, NTG, &amp; Morphine (if needed)</a:t>
          </a:r>
        </a:p>
        <a:p>
          <a:pPr algn="l"/>
          <a:r>
            <a:rPr lang="en-US" sz="1600" dirty="0" smtClean="0">
              <a:sym typeface="Wingdings" pitchFamily="2" charset="2"/>
            </a:rPr>
            <a:t>Obtain 12 lead ECG</a:t>
          </a:r>
        </a:p>
        <a:p>
          <a:pPr algn="l"/>
          <a:r>
            <a:rPr lang="en-US" sz="1600" dirty="0" smtClean="0">
              <a:sym typeface="Wingdings" pitchFamily="2" charset="2"/>
            </a:rPr>
            <a:t>If ST elevation –notify the receiving </a:t>
          </a:r>
          <a:r>
            <a:rPr lang="en-US" sz="1600" dirty="0" err="1" smtClean="0">
              <a:sym typeface="Wingdings" pitchFamily="2" charset="2"/>
            </a:rPr>
            <a:t>hospital,time</a:t>
          </a:r>
          <a:r>
            <a:rPr lang="en-US" sz="1600" dirty="0" smtClean="0">
              <a:sym typeface="Wingdings" pitchFamily="2" charset="2"/>
            </a:rPr>
            <a:t> of onset and 1</a:t>
          </a:r>
          <a:r>
            <a:rPr lang="en-US" sz="1600" baseline="30000" dirty="0" smtClean="0">
              <a:sym typeface="Wingdings" pitchFamily="2" charset="2"/>
            </a:rPr>
            <a:t>st</a:t>
          </a:r>
          <a:r>
            <a:rPr lang="en-US" sz="1600" dirty="0" smtClean="0">
              <a:sym typeface="Wingdings" pitchFamily="2" charset="2"/>
            </a:rPr>
            <a:t> medical contact, consider </a:t>
          </a:r>
          <a:r>
            <a:rPr lang="en-US" sz="1600" dirty="0" err="1" smtClean="0">
              <a:sym typeface="Wingdings" pitchFamily="2" charset="2"/>
            </a:rPr>
            <a:t>prehospital</a:t>
          </a:r>
          <a:r>
            <a:rPr lang="en-US" sz="1600" dirty="0" smtClean="0">
              <a:sym typeface="Wingdings" pitchFamily="2" charset="2"/>
            </a:rPr>
            <a:t> </a:t>
          </a:r>
          <a:r>
            <a:rPr lang="en-US" sz="1600" dirty="0" err="1" smtClean="0">
              <a:sym typeface="Wingdings" pitchFamily="2" charset="2"/>
            </a:rPr>
            <a:t>fibrinolysis</a:t>
          </a:r>
          <a:r>
            <a:rPr lang="en-US" sz="1600" dirty="0" smtClean="0">
              <a:sym typeface="Wingdings" pitchFamily="2" charset="2"/>
            </a:rPr>
            <a:t> n check list</a:t>
          </a:r>
          <a:endParaRPr lang="en-IN" sz="1600" dirty="0"/>
        </a:p>
      </dgm:t>
    </dgm:pt>
    <dgm:pt modelId="{417DD537-7657-4D10-A9B2-122B4B2EC2F7}" type="parTrans" cxnId="{73BF034E-7A81-403B-B90E-A7852B33EBB9}">
      <dgm:prSet/>
      <dgm:spPr/>
      <dgm:t>
        <a:bodyPr/>
        <a:lstStyle/>
        <a:p>
          <a:endParaRPr lang="en-IN"/>
        </a:p>
      </dgm:t>
    </dgm:pt>
    <dgm:pt modelId="{ECED32D6-48EC-4A02-99FE-D744CBED18E7}" type="sibTrans" cxnId="{73BF034E-7A81-403B-B90E-A7852B33EBB9}">
      <dgm:prSet/>
      <dgm:spPr/>
      <dgm:t>
        <a:bodyPr/>
        <a:lstStyle/>
        <a:p>
          <a:endParaRPr lang="en-IN"/>
        </a:p>
      </dgm:t>
    </dgm:pt>
    <dgm:pt modelId="{CBF6C3C4-11BD-4854-A6B5-3E37E1745DA2}">
      <dgm:prSet phldrT="[Text]" custT="1"/>
      <dgm:spPr/>
      <dgm:t>
        <a:bodyPr/>
        <a:lstStyle/>
        <a:p>
          <a:pPr algn="l"/>
          <a:endParaRPr lang="en-US" sz="1600" dirty="0" smtClean="0"/>
        </a:p>
        <a:p>
          <a:pPr algn="l"/>
          <a:endParaRPr lang="en-US" sz="1600" dirty="0" smtClean="0"/>
        </a:p>
        <a:p>
          <a:pPr algn="l"/>
          <a:endParaRPr lang="en-US" sz="1600" dirty="0" smtClean="0"/>
        </a:p>
        <a:p>
          <a:pPr algn="l"/>
          <a:r>
            <a:rPr lang="en-US" sz="1600" b="1" dirty="0" smtClean="0"/>
            <a:t>Immediate ED assessment(&lt;10 min)</a:t>
          </a:r>
        </a:p>
        <a:p>
          <a:pPr algn="l"/>
          <a:r>
            <a:rPr lang="en-US" sz="1600" dirty="0" smtClean="0"/>
            <a:t>1.Check vital signs; evaluate O2 saturation</a:t>
          </a:r>
        </a:p>
        <a:p>
          <a:pPr algn="l"/>
          <a:r>
            <a:rPr lang="en-US" sz="1600" dirty="0" smtClean="0"/>
            <a:t>2.Establish IV access</a:t>
          </a:r>
        </a:p>
        <a:p>
          <a:pPr algn="l"/>
          <a:r>
            <a:rPr lang="en-US" sz="1600" dirty="0" smtClean="0"/>
            <a:t>3.Obtain/ review 12 lead ECG</a:t>
          </a:r>
        </a:p>
        <a:p>
          <a:pPr algn="l"/>
          <a:r>
            <a:rPr lang="en-US" sz="1600" dirty="0" smtClean="0"/>
            <a:t>4.Perform brief, targeted history, physical   </a:t>
          </a:r>
        </a:p>
        <a:p>
          <a:pPr algn="l"/>
          <a:r>
            <a:rPr lang="en-US" sz="1600" dirty="0" smtClean="0"/>
            <a:t>   exam.</a:t>
          </a:r>
        </a:p>
        <a:p>
          <a:pPr algn="l"/>
          <a:r>
            <a:rPr lang="en-US" sz="1600" dirty="0" smtClean="0"/>
            <a:t>5.Review </a:t>
          </a:r>
          <a:r>
            <a:rPr lang="en-US" sz="1600" dirty="0" err="1" smtClean="0"/>
            <a:t>fibrinlytic</a:t>
          </a:r>
          <a:r>
            <a:rPr lang="en-US" sz="1600" dirty="0" smtClean="0"/>
            <a:t> checklist</a:t>
          </a:r>
        </a:p>
        <a:p>
          <a:pPr algn="l"/>
          <a:r>
            <a:rPr lang="en-US" sz="1600" dirty="0" smtClean="0"/>
            <a:t>6.Obtain initial cardiac marker/ coagulation </a:t>
          </a:r>
        </a:p>
        <a:p>
          <a:pPr algn="l"/>
          <a:r>
            <a:rPr lang="en-US" sz="1600" dirty="0" smtClean="0"/>
            <a:t>   study/electrolyte/x-ray chest(&lt;30 min)</a:t>
          </a:r>
        </a:p>
        <a:p>
          <a:pPr algn="l"/>
          <a:endParaRPr lang="en-US" sz="1600" dirty="0" smtClean="0"/>
        </a:p>
        <a:p>
          <a:pPr algn="ctr"/>
          <a:endParaRPr lang="en-IN" sz="1600" dirty="0"/>
        </a:p>
      </dgm:t>
    </dgm:pt>
    <dgm:pt modelId="{9DB394A3-A1FE-4A76-9C6D-423B6FEAE179}" type="parTrans" cxnId="{D62160DB-6112-4C8B-A67E-52893068EE0B}">
      <dgm:prSet/>
      <dgm:spPr/>
      <dgm:t>
        <a:bodyPr/>
        <a:lstStyle/>
        <a:p>
          <a:endParaRPr lang="en-IN"/>
        </a:p>
      </dgm:t>
    </dgm:pt>
    <dgm:pt modelId="{DDF68AC9-D09F-4648-8244-7A585F7F870B}" type="sibTrans" cxnId="{D62160DB-6112-4C8B-A67E-52893068EE0B}">
      <dgm:prSet/>
      <dgm:spPr/>
      <dgm:t>
        <a:bodyPr/>
        <a:lstStyle/>
        <a:p>
          <a:endParaRPr lang="en-IN"/>
        </a:p>
      </dgm:t>
    </dgm:pt>
    <dgm:pt modelId="{6A9E4D07-81EE-41D0-B82B-CD5DECF3A1E7}">
      <dgm:prSet phldrT="[Text]" custT="1"/>
      <dgm:spPr/>
      <dgm:t>
        <a:bodyPr/>
        <a:lstStyle/>
        <a:p>
          <a:pPr algn="l"/>
          <a:r>
            <a:rPr lang="en-US" sz="1600" b="1" dirty="0" smtClean="0"/>
            <a:t>Immediate ED general treatment </a:t>
          </a:r>
        </a:p>
        <a:p>
          <a:pPr algn="l"/>
          <a:r>
            <a:rPr lang="en-US" sz="1600" dirty="0" smtClean="0"/>
            <a:t>1.If o</a:t>
          </a:r>
          <a:r>
            <a:rPr lang="en-US" sz="1600" baseline="-25000" dirty="0" smtClean="0"/>
            <a:t>2 </a:t>
          </a:r>
          <a:r>
            <a:rPr lang="en-US" sz="1600" dirty="0" smtClean="0"/>
            <a:t>saturation &lt;94% start o</a:t>
          </a:r>
          <a:r>
            <a:rPr lang="en-US" sz="1600" baseline="-25000" dirty="0" smtClean="0"/>
            <a:t>2</a:t>
          </a:r>
          <a:r>
            <a:rPr lang="en-US" sz="1600" dirty="0" smtClean="0"/>
            <a:t> @ 4L/min to  </a:t>
          </a:r>
        </a:p>
        <a:p>
          <a:pPr algn="l"/>
          <a:r>
            <a:rPr lang="en-US" sz="1600" dirty="0" smtClean="0"/>
            <a:t>   titrate </a:t>
          </a:r>
        </a:p>
        <a:p>
          <a:pPr algn="l"/>
          <a:r>
            <a:rPr lang="en-US" sz="1600" dirty="0" smtClean="0"/>
            <a:t>2.Aspirin 160 to 325 mg (if not given in EMS)</a:t>
          </a:r>
        </a:p>
        <a:p>
          <a:pPr algn="l"/>
          <a:r>
            <a:rPr lang="en-US" sz="1600" dirty="0" smtClean="0"/>
            <a:t>3. NTG (SL/spray/IV)</a:t>
          </a:r>
        </a:p>
        <a:p>
          <a:pPr algn="l"/>
          <a:r>
            <a:rPr lang="en-US" sz="1600" dirty="0" smtClean="0"/>
            <a:t>4.Morphine IV (if pain not relived by NTG)</a:t>
          </a:r>
          <a:endParaRPr lang="en-IN" sz="1600" dirty="0"/>
        </a:p>
      </dgm:t>
    </dgm:pt>
    <dgm:pt modelId="{8DDBBCE2-0825-43C1-BC4C-F321DE7C8B31}" type="parTrans" cxnId="{6E910D3E-D51B-4B9B-8088-E9FA994CAEBC}">
      <dgm:prSet/>
      <dgm:spPr/>
      <dgm:t>
        <a:bodyPr/>
        <a:lstStyle/>
        <a:p>
          <a:endParaRPr lang="en-IN"/>
        </a:p>
      </dgm:t>
    </dgm:pt>
    <dgm:pt modelId="{9E1F3E8F-DABE-45B7-ADBA-71ECCFF36285}" type="sibTrans" cxnId="{6E910D3E-D51B-4B9B-8088-E9FA994CAEBC}">
      <dgm:prSet/>
      <dgm:spPr/>
      <dgm:t>
        <a:bodyPr/>
        <a:lstStyle/>
        <a:p>
          <a:endParaRPr lang="en-IN"/>
        </a:p>
      </dgm:t>
    </dgm:pt>
    <dgm:pt modelId="{42008DB8-541A-44FB-A54C-E7583824D2F0}">
      <dgm:prSet phldrT="[Text]" custT="1"/>
      <dgm:spPr/>
      <dgm:t>
        <a:bodyPr/>
        <a:lstStyle/>
        <a:p>
          <a:endParaRPr lang="en-US" sz="1600" dirty="0" smtClean="0"/>
        </a:p>
        <a:p>
          <a:r>
            <a:rPr lang="en-US" sz="1600" dirty="0" smtClean="0"/>
            <a:t>ED</a:t>
          </a:r>
          <a:endParaRPr lang="en-IN" sz="1600" dirty="0"/>
        </a:p>
      </dgm:t>
    </dgm:pt>
    <dgm:pt modelId="{7B34CB43-F6B1-469B-845B-2236C34520D2}" type="sibTrans" cxnId="{E1B428A1-A057-4354-B9A6-BDCF30D8115D}">
      <dgm:prSet/>
      <dgm:spPr/>
      <dgm:t>
        <a:bodyPr/>
        <a:lstStyle/>
        <a:p>
          <a:endParaRPr lang="en-IN"/>
        </a:p>
      </dgm:t>
    </dgm:pt>
    <dgm:pt modelId="{AF9E8BB7-A7F9-4C0B-A2B0-F6E23E8ECE7D}" type="parTrans" cxnId="{E1B428A1-A057-4354-B9A6-BDCF30D8115D}">
      <dgm:prSet/>
      <dgm:spPr/>
      <dgm:t>
        <a:bodyPr/>
        <a:lstStyle/>
        <a:p>
          <a:endParaRPr lang="en-IN"/>
        </a:p>
      </dgm:t>
    </dgm:pt>
    <dgm:pt modelId="{4A723F65-42BA-40DD-8340-B8F01C8A4979}" type="pres">
      <dgm:prSet presAssocID="{35040775-2670-4388-A4A5-BD4A312F046A}" presName="Name0" presStyleCnt="0">
        <dgm:presLayoutVars>
          <dgm:dir/>
          <dgm:animLvl val="lvl"/>
          <dgm:resizeHandles val="exact"/>
        </dgm:presLayoutVars>
      </dgm:prSet>
      <dgm:spPr/>
      <dgm:t>
        <a:bodyPr/>
        <a:lstStyle/>
        <a:p>
          <a:endParaRPr lang="en-IN"/>
        </a:p>
      </dgm:t>
    </dgm:pt>
    <dgm:pt modelId="{847568F8-BAB9-4263-9C1E-8A6C779A1EE5}" type="pres">
      <dgm:prSet presAssocID="{42008DB8-541A-44FB-A54C-E7583824D2F0}" presName="boxAndChildren" presStyleCnt="0"/>
      <dgm:spPr/>
    </dgm:pt>
    <dgm:pt modelId="{A4142591-F5B3-49C0-8531-0B024C8C6726}" type="pres">
      <dgm:prSet presAssocID="{42008DB8-541A-44FB-A54C-E7583824D2F0}" presName="parentTextBox" presStyleLbl="node1" presStyleIdx="0" presStyleCnt="3"/>
      <dgm:spPr/>
      <dgm:t>
        <a:bodyPr/>
        <a:lstStyle/>
        <a:p>
          <a:endParaRPr lang="en-IN"/>
        </a:p>
      </dgm:t>
    </dgm:pt>
    <dgm:pt modelId="{B3C593A5-AF91-4622-837E-67774F0FA49D}" type="pres">
      <dgm:prSet presAssocID="{42008DB8-541A-44FB-A54C-E7583824D2F0}" presName="entireBox" presStyleLbl="node1" presStyleIdx="0" presStyleCnt="3" custScaleY="6764" custLinFactNeighborY="212"/>
      <dgm:spPr/>
      <dgm:t>
        <a:bodyPr/>
        <a:lstStyle/>
        <a:p>
          <a:endParaRPr lang="en-IN"/>
        </a:p>
      </dgm:t>
    </dgm:pt>
    <dgm:pt modelId="{B9367186-ED74-42F5-853C-1F434417A2CA}" type="pres">
      <dgm:prSet presAssocID="{42008DB8-541A-44FB-A54C-E7583824D2F0}" presName="descendantBox" presStyleCnt="0"/>
      <dgm:spPr/>
    </dgm:pt>
    <dgm:pt modelId="{614B3E42-5CF9-45FE-8925-B750C0CBE989}" type="pres">
      <dgm:prSet presAssocID="{CBF6C3C4-11BD-4854-A6B5-3E37E1745DA2}" presName="childTextBox" presStyleLbl="fgAccFollowNode1" presStyleIdx="0" presStyleCnt="2" custScaleY="72340" custLinFactNeighborY="-8623">
        <dgm:presLayoutVars>
          <dgm:bulletEnabled val="1"/>
        </dgm:presLayoutVars>
      </dgm:prSet>
      <dgm:spPr/>
      <dgm:t>
        <a:bodyPr/>
        <a:lstStyle/>
        <a:p>
          <a:endParaRPr lang="en-IN"/>
        </a:p>
      </dgm:t>
    </dgm:pt>
    <dgm:pt modelId="{DEAA299C-6660-418C-B470-FBDA55E3117F}" type="pres">
      <dgm:prSet presAssocID="{6A9E4D07-81EE-41D0-B82B-CD5DECF3A1E7}" presName="childTextBox" presStyleLbl="fgAccFollowNode1" presStyleIdx="1" presStyleCnt="2" custScaleY="64549" custLinFactNeighborY="-12519">
        <dgm:presLayoutVars>
          <dgm:bulletEnabled val="1"/>
        </dgm:presLayoutVars>
      </dgm:prSet>
      <dgm:spPr/>
      <dgm:t>
        <a:bodyPr/>
        <a:lstStyle/>
        <a:p>
          <a:endParaRPr lang="en-IN"/>
        </a:p>
      </dgm:t>
    </dgm:pt>
    <dgm:pt modelId="{5F8CE5C2-49F1-4752-947B-11017637058F}" type="pres">
      <dgm:prSet presAssocID="{ECED32D6-48EC-4A02-99FE-D744CBED18E7}" presName="sp" presStyleCnt="0"/>
      <dgm:spPr/>
    </dgm:pt>
    <dgm:pt modelId="{296705DE-4902-41D6-AE79-596D700D229F}" type="pres">
      <dgm:prSet presAssocID="{487324C6-5C4B-43DA-A041-AAE89B83598B}" presName="arrowAndChildren" presStyleCnt="0"/>
      <dgm:spPr/>
    </dgm:pt>
    <dgm:pt modelId="{215D69CC-01FC-45B2-A51B-208449D7EEC1}" type="pres">
      <dgm:prSet presAssocID="{487324C6-5C4B-43DA-A041-AAE89B83598B}" presName="parentTextArrow" presStyleLbl="node1" presStyleIdx="1" presStyleCnt="3" custScaleX="77174" custScaleY="29356" custLinFactNeighborX="-3937" custLinFactNeighborY="-292"/>
      <dgm:spPr/>
      <dgm:t>
        <a:bodyPr/>
        <a:lstStyle/>
        <a:p>
          <a:endParaRPr lang="en-IN"/>
        </a:p>
      </dgm:t>
    </dgm:pt>
    <dgm:pt modelId="{D417A44D-D594-46B3-A96F-E4FC46969D64}" type="pres">
      <dgm:prSet presAssocID="{C34B46D8-FF9B-462B-9257-7763AC275CF2}" presName="sp" presStyleCnt="0"/>
      <dgm:spPr/>
    </dgm:pt>
    <dgm:pt modelId="{3C1704AA-D469-45A0-B764-3D28C17D2FC6}" type="pres">
      <dgm:prSet presAssocID="{D6908B13-09D4-4CB6-B0EB-1373459778F8}" presName="arrowAndChildren" presStyleCnt="0"/>
      <dgm:spPr/>
    </dgm:pt>
    <dgm:pt modelId="{4C2A61CB-C687-47A8-833E-9A3CCFD9BF91}" type="pres">
      <dgm:prSet presAssocID="{D6908B13-09D4-4CB6-B0EB-1373459778F8}" presName="parentTextArrow" presStyleLbl="node1" presStyleIdx="2" presStyleCnt="3" custScaleX="53473" custScaleY="6777" custLinFactNeighborX="-3188" custLinFactNeighborY="-8119"/>
      <dgm:spPr/>
      <dgm:t>
        <a:bodyPr/>
        <a:lstStyle/>
        <a:p>
          <a:endParaRPr lang="en-IN"/>
        </a:p>
      </dgm:t>
    </dgm:pt>
  </dgm:ptLst>
  <dgm:cxnLst>
    <dgm:cxn modelId="{73BF034E-7A81-403B-B90E-A7852B33EBB9}" srcId="{35040775-2670-4388-A4A5-BD4A312F046A}" destId="{487324C6-5C4B-43DA-A041-AAE89B83598B}" srcOrd="1" destOrd="0" parTransId="{417DD537-7657-4D10-A9B2-122B4B2EC2F7}" sibTransId="{ECED32D6-48EC-4A02-99FE-D744CBED18E7}"/>
    <dgm:cxn modelId="{5B6F4076-AD11-44FA-A145-D003F4909E95}" type="presOf" srcId="{35040775-2670-4388-A4A5-BD4A312F046A}" destId="{4A723F65-42BA-40DD-8340-B8F01C8A4979}" srcOrd="0" destOrd="0" presId="urn:microsoft.com/office/officeart/2005/8/layout/process4"/>
    <dgm:cxn modelId="{4EBCB4FA-C7E6-4918-A7DA-C8DE0EA419EF}" type="presOf" srcId="{487324C6-5C4B-43DA-A041-AAE89B83598B}" destId="{215D69CC-01FC-45B2-A51B-208449D7EEC1}" srcOrd="0" destOrd="0" presId="urn:microsoft.com/office/officeart/2005/8/layout/process4"/>
    <dgm:cxn modelId="{13A20760-1F09-4924-9F35-CBFF1D1E2CA0}" type="presOf" srcId="{CBF6C3C4-11BD-4854-A6B5-3E37E1745DA2}" destId="{614B3E42-5CF9-45FE-8925-B750C0CBE989}" srcOrd="0" destOrd="0" presId="urn:microsoft.com/office/officeart/2005/8/layout/process4"/>
    <dgm:cxn modelId="{6D9113B3-9FFF-464B-9072-06357037D527}" type="presOf" srcId="{6A9E4D07-81EE-41D0-B82B-CD5DECF3A1E7}" destId="{DEAA299C-6660-418C-B470-FBDA55E3117F}" srcOrd="0" destOrd="0" presId="urn:microsoft.com/office/officeart/2005/8/layout/process4"/>
    <dgm:cxn modelId="{3A333BB8-5620-47C4-B483-DECFBC81389F}" srcId="{35040775-2670-4388-A4A5-BD4A312F046A}" destId="{D6908B13-09D4-4CB6-B0EB-1373459778F8}" srcOrd="0" destOrd="0" parTransId="{EE21BE43-F2C3-4363-887A-712B3D1E037D}" sibTransId="{C34B46D8-FF9B-462B-9257-7763AC275CF2}"/>
    <dgm:cxn modelId="{3BED22B0-D5EE-4C15-A68F-E8A20F5A1BE1}" type="presOf" srcId="{42008DB8-541A-44FB-A54C-E7583824D2F0}" destId="{B3C593A5-AF91-4622-837E-67774F0FA49D}" srcOrd="1" destOrd="0" presId="urn:microsoft.com/office/officeart/2005/8/layout/process4"/>
    <dgm:cxn modelId="{E1B428A1-A057-4354-B9A6-BDCF30D8115D}" srcId="{35040775-2670-4388-A4A5-BD4A312F046A}" destId="{42008DB8-541A-44FB-A54C-E7583824D2F0}" srcOrd="2" destOrd="0" parTransId="{AF9E8BB7-A7F9-4C0B-A2B0-F6E23E8ECE7D}" sibTransId="{7B34CB43-F6B1-469B-845B-2236C34520D2}"/>
    <dgm:cxn modelId="{1772D5BE-7DD2-4FDD-B4F1-C0B5CE9E889F}" type="presOf" srcId="{42008DB8-541A-44FB-A54C-E7583824D2F0}" destId="{A4142591-F5B3-49C0-8531-0B024C8C6726}" srcOrd="0" destOrd="0" presId="urn:microsoft.com/office/officeart/2005/8/layout/process4"/>
    <dgm:cxn modelId="{6B8FA42F-480A-40A2-8379-FC7D80A316CD}" type="presOf" srcId="{D6908B13-09D4-4CB6-B0EB-1373459778F8}" destId="{4C2A61CB-C687-47A8-833E-9A3CCFD9BF91}" srcOrd="0" destOrd="0" presId="urn:microsoft.com/office/officeart/2005/8/layout/process4"/>
    <dgm:cxn modelId="{6E910D3E-D51B-4B9B-8088-E9FA994CAEBC}" srcId="{42008DB8-541A-44FB-A54C-E7583824D2F0}" destId="{6A9E4D07-81EE-41D0-B82B-CD5DECF3A1E7}" srcOrd="1" destOrd="0" parTransId="{8DDBBCE2-0825-43C1-BC4C-F321DE7C8B31}" sibTransId="{9E1F3E8F-DABE-45B7-ADBA-71ECCFF36285}"/>
    <dgm:cxn modelId="{D62160DB-6112-4C8B-A67E-52893068EE0B}" srcId="{42008DB8-541A-44FB-A54C-E7583824D2F0}" destId="{CBF6C3C4-11BD-4854-A6B5-3E37E1745DA2}" srcOrd="0" destOrd="0" parTransId="{9DB394A3-A1FE-4A76-9C6D-423B6FEAE179}" sibTransId="{DDF68AC9-D09F-4648-8244-7A585F7F870B}"/>
    <dgm:cxn modelId="{FE832F19-5668-432A-B20A-297922008FE6}" type="presParOf" srcId="{4A723F65-42BA-40DD-8340-B8F01C8A4979}" destId="{847568F8-BAB9-4263-9C1E-8A6C779A1EE5}" srcOrd="0" destOrd="0" presId="urn:microsoft.com/office/officeart/2005/8/layout/process4"/>
    <dgm:cxn modelId="{80BD1F1B-0A8D-47EB-9DFB-18FC3DFEF901}" type="presParOf" srcId="{847568F8-BAB9-4263-9C1E-8A6C779A1EE5}" destId="{A4142591-F5B3-49C0-8531-0B024C8C6726}" srcOrd="0" destOrd="0" presId="urn:microsoft.com/office/officeart/2005/8/layout/process4"/>
    <dgm:cxn modelId="{A9DC182F-CDC3-4934-BCF8-9CB62B3CD46B}" type="presParOf" srcId="{847568F8-BAB9-4263-9C1E-8A6C779A1EE5}" destId="{B3C593A5-AF91-4622-837E-67774F0FA49D}" srcOrd="1" destOrd="0" presId="urn:microsoft.com/office/officeart/2005/8/layout/process4"/>
    <dgm:cxn modelId="{EB4E94C8-8005-438C-A80D-124DD285CC7F}" type="presParOf" srcId="{847568F8-BAB9-4263-9C1E-8A6C779A1EE5}" destId="{B9367186-ED74-42F5-853C-1F434417A2CA}" srcOrd="2" destOrd="0" presId="urn:microsoft.com/office/officeart/2005/8/layout/process4"/>
    <dgm:cxn modelId="{09C12159-1A94-4341-8AD7-EFB70ECE98B8}" type="presParOf" srcId="{B9367186-ED74-42F5-853C-1F434417A2CA}" destId="{614B3E42-5CF9-45FE-8925-B750C0CBE989}" srcOrd="0" destOrd="0" presId="urn:microsoft.com/office/officeart/2005/8/layout/process4"/>
    <dgm:cxn modelId="{CD294C11-5328-43CB-8FA1-4122119BA118}" type="presParOf" srcId="{B9367186-ED74-42F5-853C-1F434417A2CA}" destId="{DEAA299C-6660-418C-B470-FBDA55E3117F}" srcOrd="1" destOrd="0" presId="urn:microsoft.com/office/officeart/2005/8/layout/process4"/>
    <dgm:cxn modelId="{4044F09C-82CE-47F3-9DB2-BC77FB14E131}" type="presParOf" srcId="{4A723F65-42BA-40DD-8340-B8F01C8A4979}" destId="{5F8CE5C2-49F1-4752-947B-11017637058F}" srcOrd="1" destOrd="0" presId="urn:microsoft.com/office/officeart/2005/8/layout/process4"/>
    <dgm:cxn modelId="{6526794F-B9A0-4A11-A581-4E3068BE05FE}" type="presParOf" srcId="{4A723F65-42BA-40DD-8340-B8F01C8A4979}" destId="{296705DE-4902-41D6-AE79-596D700D229F}" srcOrd="2" destOrd="0" presId="urn:microsoft.com/office/officeart/2005/8/layout/process4"/>
    <dgm:cxn modelId="{F4010FA2-9841-404E-B98E-B765D7D85D87}" type="presParOf" srcId="{296705DE-4902-41D6-AE79-596D700D229F}" destId="{215D69CC-01FC-45B2-A51B-208449D7EEC1}" srcOrd="0" destOrd="0" presId="urn:microsoft.com/office/officeart/2005/8/layout/process4"/>
    <dgm:cxn modelId="{F7AFE80F-AF8D-4A80-A023-8DE589EB8558}" type="presParOf" srcId="{4A723F65-42BA-40DD-8340-B8F01C8A4979}" destId="{D417A44D-D594-46B3-A96F-E4FC46969D64}" srcOrd="3" destOrd="0" presId="urn:microsoft.com/office/officeart/2005/8/layout/process4"/>
    <dgm:cxn modelId="{7B72E78A-0A41-4FD5-B9F7-9FDF65AC9305}" type="presParOf" srcId="{4A723F65-42BA-40DD-8340-B8F01C8A4979}" destId="{3C1704AA-D469-45A0-B764-3D28C17D2FC6}" srcOrd="4" destOrd="0" presId="urn:microsoft.com/office/officeart/2005/8/layout/process4"/>
    <dgm:cxn modelId="{12838424-67C5-40C0-B072-5BDD7089DAE8}" type="presParOf" srcId="{3C1704AA-D469-45A0-B764-3D28C17D2FC6}" destId="{4C2A61CB-C687-47A8-833E-9A3CCFD9BF9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B1885-7642-4A96-9C40-599E171EDB37}">
      <dsp:nvSpPr>
        <dsp:cNvPr id="0" name=""/>
        <dsp:cNvSpPr/>
      </dsp:nvSpPr>
      <dsp:spPr>
        <a:xfrm>
          <a:off x="4178950" y="1927539"/>
          <a:ext cx="228198" cy="2112795"/>
        </a:xfrm>
        <a:custGeom>
          <a:avLst/>
          <a:gdLst/>
          <a:ahLst/>
          <a:cxnLst/>
          <a:rect l="0" t="0" r="0" b="0"/>
          <a:pathLst>
            <a:path>
              <a:moveTo>
                <a:pt x="0" y="0"/>
              </a:moveTo>
              <a:lnTo>
                <a:pt x="0" y="2112795"/>
              </a:lnTo>
              <a:lnTo>
                <a:pt x="228198" y="211279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D015B7-846C-4EF2-9D84-20D3D261820F}">
      <dsp:nvSpPr>
        <dsp:cNvPr id="0" name=""/>
        <dsp:cNvSpPr/>
      </dsp:nvSpPr>
      <dsp:spPr>
        <a:xfrm>
          <a:off x="4178950" y="1927539"/>
          <a:ext cx="228198" cy="902035"/>
        </a:xfrm>
        <a:custGeom>
          <a:avLst/>
          <a:gdLst/>
          <a:ahLst/>
          <a:cxnLst/>
          <a:rect l="0" t="0" r="0" b="0"/>
          <a:pathLst>
            <a:path>
              <a:moveTo>
                <a:pt x="0" y="0"/>
              </a:moveTo>
              <a:lnTo>
                <a:pt x="0" y="902035"/>
              </a:lnTo>
              <a:lnTo>
                <a:pt x="228198" y="90203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2654BE-3C22-4890-AEDA-4DEDFE6C03A5}">
      <dsp:nvSpPr>
        <dsp:cNvPr id="0" name=""/>
        <dsp:cNvSpPr/>
      </dsp:nvSpPr>
      <dsp:spPr>
        <a:xfrm>
          <a:off x="3465122" y="848320"/>
          <a:ext cx="1392483" cy="230898"/>
        </a:xfrm>
        <a:custGeom>
          <a:avLst/>
          <a:gdLst/>
          <a:ahLst/>
          <a:cxnLst/>
          <a:rect l="0" t="0" r="0" b="0"/>
          <a:pathLst>
            <a:path>
              <a:moveTo>
                <a:pt x="0" y="0"/>
              </a:moveTo>
              <a:lnTo>
                <a:pt x="0" y="52751"/>
              </a:lnTo>
              <a:lnTo>
                <a:pt x="1392483" y="52751"/>
              </a:lnTo>
              <a:lnTo>
                <a:pt x="1392483" y="230898"/>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F634D1-7975-4166-979B-5EDEC33C5928}">
      <dsp:nvSpPr>
        <dsp:cNvPr id="0" name=""/>
        <dsp:cNvSpPr/>
      </dsp:nvSpPr>
      <dsp:spPr>
        <a:xfrm>
          <a:off x="730867" y="1927539"/>
          <a:ext cx="461282" cy="862224"/>
        </a:xfrm>
        <a:custGeom>
          <a:avLst/>
          <a:gdLst/>
          <a:ahLst/>
          <a:cxnLst/>
          <a:rect l="0" t="0" r="0" b="0"/>
          <a:pathLst>
            <a:path>
              <a:moveTo>
                <a:pt x="0" y="0"/>
              </a:moveTo>
              <a:lnTo>
                <a:pt x="0" y="862224"/>
              </a:lnTo>
              <a:lnTo>
                <a:pt x="461282" y="862224"/>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D93E8-2E07-4917-8B0C-191BBF9A5F61}">
      <dsp:nvSpPr>
        <dsp:cNvPr id="0" name=""/>
        <dsp:cNvSpPr/>
      </dsp:nvSpPr>
      <dsp:spPr>
        <a:xfrm>
          <a:off x="1409523" y="848320"/>
          <a:ext cx="2055598" cy="230898"/>
        </a:xfrm>
        <a:custGeom>
          <a:avLst/>
          <a:gdLst/>
          <a:ahLst/>
          <a:cxnLst/>
          <a:rect l="0" t="0" r="0" b="0"/>
          <a:pathLst>
            <a:path>
              <a:moveTo>
                <a:pt x="2055598" y="0"/>
              </a:moveTo>
              <a:lnTo>
                <a:pt x="2055598" y="52751"/>
              </a:lnTo>
              <a:lnTo>
                <a:pt x="0" y="52751"/>
              </a:lnTo>
              <a:lnTo>
                <a:pt x="0" y="230898"/>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868802-CEBF-4081-941D-11E391176CF3}">
      <dsp:nvSpPr>
        <dsp:cNvPr id="0" name=""/>
        <dsp:cNvSpPr/>
      </dsp:nvSpPr>
      <dsp:spPr>
        <a:xfrm>
          <a:off x="2616802" y="0"/>
          <a:ext cx="1696640" cy="848320"/>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IHD</a:t>
          </a:r>
          <a:endParaRPr lang="en-IN" sz="1800" kern="1200" dirty="0"/>
        </a:p>
      </dsp:txBody>
      <dsp:txXfrm>
        <a:off x="2616802" y="0"/>
        <a:ext cx="1696640" cy="848320"/>
      </dsp:txXfrm>
    </dsp:sp>
    <dsp:sp modelId="{A713B91F-C893-4B1C-B0DE-71B47DE8604F}">
      <dsp:nvSpPr>
        <dsp:cNvPr id="0" name=""/>
        <dsp:cNvSpPr/>
      </dsp:nvSpPr>
      <dsp:spPr>
        <a:xfrm>
          <a:off x="561203" y="1079219"/>
          <a:ext cx="1696640" cy="848320"/>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CAD</a:t>
          </a:r>
          <a:endParaRPr lang="en-IN" sz="1800" kern="1200" dirty="0"/>
        </a:p>
      </dsp:txBody>
      <dsp:txXfrm>
        <a:off x="561203" y="1079219"/>
        <a:ext cx="1696640" cy="848320"/>
      </dsp:txXfrm>
    </dsp:sp>
    <dsp:sp modelId="{C2F6675D-6171-4CF5-AB57-DA7079975E79}">
      <dsp:nvSpPr>
        <dsp:cNvPr id="0" name=""/>
        <dsp:cNvSpPr/>
      </dsp:nvSpPr>
      <dsp:spPr>
        <a:xfrm>
          <a:off x="1192150" y="2365603"/>
          <a:ext cx="1696640" cy="848320"/>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Stable angina</a:t>
          </a:r>
          <a:endParaRPr lang="en-IN" sz="1800" kern="1200" dirty="0"/>
        </a:p>
      </dsp:txBody>
      <dsp:txXfrm>
        <a:off x="1192150" y="2365603"/>
        <a:ext cx="1696640" cy="848320"/>
      </dsp:txXfrm>
    </dsp:sp>
    <dsp:sp modelId="{32C41E00-2E33-440E-8E9E-EADC44A8CBB7}">
      <dsp:nvSpPr>
        <dsp:cNvPr id="0" name=""/>
        <dsp:cNvSpPr/>
      </dsp:nvSpPr>
      <dsp:spPr>
        <a:xfrm>
          <a:off x="4009286" y="1079219"/>
          <a:ext cx="1696640" cy="848320"/>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ACS</a:t>
          </a:r>
          <a:endParaRPr lang="en-IN" sz="1800" kern="1200" dirty="0"/>
        </a:p>
      </dsp:txBody>
      <dsp:txXfrm>
        <a:off x="4009286" y="1079219"/>
        <a:ext cx="1696640" cy="848320"/>
      </dsp:txXfrm>
    </dsp:sp>
    <dsp:sp modelId="{DE663D51-462B-4EEB-BF7C-A66A1CC74041}">
      <dsp:nvSpPr>
        <dsp:cNvPr id="0" name=""/>
        <dsp:cNvSpPr/>
      </dsp:nvSpPr>
      <dsp:spPr>
        <a:xfrm>
          <a:off x="4407148" y="2405415"/>
          <a:ext cx="1696640" cy="848320"/>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Non ST elevation MI &amp; Unstable angina </a:t>
          </a:r>
          <a:endParaRPr lang="en-IN" sz="1800" kern="1200" dirty="0"/>
        </a:p>
      </dsp:txBody>
      <dsp:txXfrm>
        <a:off x="4407148" y="2405415"/>
        <a:ext cx="1696640" cy="848320"/>
      </dsp:txXfrm>
    </dsp:sp>
    <dsp:sp modelId="{615E76E9-4E94-4B5B-8380-F93EAAFE1186}">
      <dsp:nvSpPr>
        <dsp:cNvPr id="0" name=""/>
        <dsp:cNvSpPr/>
      </dsp:nvSpPr>
      <dsp:spPr>
        <a:xfrm>
          <a:off x="4407148" y="3616174"/>
          <a:ext cx="1696640" cy="848320"/>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 elevation MI</a:t>
          </a:r>
          <a:endParaRPr lang="en-IN" sz="1800" kern="1200" dirty="0"/>
        </a:p>
      </dsp:txBody>
      <dsp:txXfrm>
        <a:off x="4407148" y="3616174"/>
        <a:ext cx="1696640" cy="8483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D20A0-474F-4594-BA57-126B978555A7}">
      <dsp:nvSpPr>
        <dsp:cNvPr id="0" name=""/>
        <dsp:cNvSpPr/>
      </dsp:nvSpPr>
      <dsp:spPr>
        <a:xfrm>
          <a:off x="3619500" y="2207825"/>
          <a:ext cx="2592671" cy="430986"/>
        </a:xfrm>
        <a:custGeom>
          <a:avLst/>
          <a:gdLst/>
          <a:ahLst/>
          <a:cxnLst/>
          <a:rect l="0" t="0" r="0" b="0"/>
          <a:pathLst>
            <a:path>
              <a:moveTo>
                <a:pt x="0" y="0"/>
              </a:moveTo>
              <a:lnTo>
                <a:pt x="0" y="215493"/>
              </a:lnTo>
              <a:lnTo>
                <a:pt x="2592671" y="215493"/>
              </a:lnTo>
              <a:lnTo>
                <a:pt x="2592671" y="43098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E742E3-3A03-453B-9785-D93B501DE58E}">
      <dsp:nvSpPr>
        <dsp:cNvPr id="0" name=""/>
        <dsp:cNvSpPr/>
      </dsp:nvSpPr>
      <dsp:spPr>
        <a:xfrm>
          <a:off x="3573780" y="2207825"/>
          <a:ext cx="91440" cy="430986"/>
        </a:xfrm>
        <a:custGeom>
          <a:avLst/>
          <a:gdLst/>
          <a:ahLst/>
          <a:cxnLst/>
          <a:rect l="0" t="0" r="0" b="0"/>
          <a:pathLst>
            <a:path>
              <a:moveTo>
                <a:pt x="45720" y="0"/>
              </a:moveTo>
              <a:lnTo>
                <a:pt x="45720" y="43098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ACCBE1-4FB4-4306-8E04-8B82B81AE515}">
      <dsp:nvSpPr>
        <dsp:cNvPr id="0" name=""/>
        <dsp:cNvSpPr/>
      </dsp:nvSpPr>
      <dsp:spPr>
        <a:xfrm>
          <a:off x="1026828" y="2207825"/>
          <a:ext cx="2592671" cy="430986"/>
        </a:xfrm>
        <a:custGeom>
          <a:avLst/>
          <a:gdLst/>
          <a:ahLst/>
          <a:cxnLst/>
          <a:rect l="0" t="0" r="0" b="0"/>
          <a:pathLst>
            <a:path>
              <a:moveTo>
                <a:pt x="2592671" y="0"/>
              </a:moveTo>
              <a:lnTo>
                <a:pt x="2592671" y="215493"/>
              </a:lnTo>
              <a:lnTo>
                <a:pt x="0" y="215493"/>
              </a:lnTo>
              <a:lnTo>
                <a:pt x="0" y="43098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7051A3-7ECB-40AF-AF6C-9923DBE388A9}">
      <dsp:nvSpPr>
        <dsp:cNvPr id="0" name=""/>
        <dsp:cNvSpPr/>
      </dsp:nvSpPr>
      <dsp:spPr>
        <a:xfrm>
          <a:off x="2593341" y="1181667"/>
          <a:ext cx="2052316" cy="1026158"/>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ECG</a:t>
          </a:r>
          <a:endParaRPr lang="en-IN" sz="1800" kern="1200" dirty="0"/>
        </a:p>
      </dsp:txBody>
      <dsp:txXfrm>
        <a:off x="2593341" y="1181667"/>
        <a:ext cx="2052316" cy="1026158"/>
      </dsp:txXfrm>
    </dsp:sp>
    <dsp:sp modelId="{5F981AFC-ABB3-438A-9C12-E22C7A399B3A}">
      <dsp:nvSpPr>
        <dsp:cNvPr id="0" name=""/>
        <dsp:cNvSpPr/>
      </dsp:nvSpPr>
      <dsp:spPr>
        <a:xfrm>
          <a:off x="670" y="2638812"/>
          <a:ext cx="2052316" cy="1026158"/>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smtClean="0"/>
            <a:t>ST-segment elevation or presumed new LBBB</a:t>
          </a:r>
          <a:endParaRPr lang="en-IN" sz="1800" kern="1200"/>
        </a:p>
      </dsp:txBody>
      <dsp:txXfrm>
        <a:off x="670" y="2638812"/>
        <a:ext cx="2052316" cy="1026158"/>
      </dsp:txXfrm>
    </dsp:sp>
    <dsp:sp modelId="{E099E3B4-34EB-4446-A7ED-B1B3C086FF5A}">
      <dsp:nvSpPr>
        <dsp:cNvPr id="0" name=""/>
        <dsp:cNvSpPr/>
      </dsp:nvSpPr>
      <dsp:spPr>
        <a:xfrm>
          <a:off x="2483973" y="2638812"/>
          <a:ext cx="2271052" cy="1026158"/>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dirty="0" smtClean="0"/>
            <a:t>Ischemic ST-segment depression 0.5 mm (0.05 mV)or dynamic T-wave inversion</a:t>
          </a:r>
          <a:endParaRPr lang="en-IN" sz="1800" kern="1200" dirty="0"/>
        </a:p>
      </dsp:txBody>
      <dsp:txXfrm>
        <a:off x="2483973" y="2638812"/>
        <a:ext cx="2271052" cy="1026158"/>
      </dsp:txXfrm>
    </dsp:sp>
    <dsp:sp modelId="{D9FE889B-3AC9-4B20-A309-735E5973E2E4}">
      <dsp:nvSpPr>
        <dsp:cNvPr id="0" name=""/>
        <dsp:cNvSpPr/>
      </dsp:nvSpPr>
      <dsp:spPr>
        <a:xfrm>
          <a:off x="5186012" y="2638812"/>
          <a:ext cx="2052316" cy="1026158"/>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dirty="0" smtClean="0"/>
            <a:t>The </a:t>
          </a:r>
          <a:r>
            <a:rPr lang="en-IN" sz="1800" kern="1200" dirty="0" err="1" smtClean="0"/>
            <a:t>nondiagnostic</a:t>
          </a:r>
          <a:r>
            <a:rPr lang="en-IN" sz="1800" kern="1200" dirty="0" smtClean="0"/>
            <a:t> ECG with either normal or </a:t>
          </a:r>
          <a:r>
            <a:rPr lang="en-IN" sz="1800" kern="1200" dirty="0" err="1" smtClean="0"/>
            <a:t>minimallyabnormal</a:t>
          </a:r>
          <a:endParaRPr lang="en-IN" sz="1800" kern="1200" dirty="0"/>
        </a:p>
      </dsp:txBody>
      <dsp:txXfrm>
        <a:off x="5186012" y="2638812"/>
        <a:ext cx="2052316" cy="10261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B384F-E74D-4A6A-AADC-EE18682005C6}">
      <dsp:nvSpPr>
        <dsp:cNvPr id="0" name=""/>
        <dsp:cNvSpPr/>
      </dsp:nvSpPr>
      <dsp:spPr>
        <a:xfrm>
          <a:off x="5583226" y="6120057"/>
          <a:ext cx="572946" cy="485399"/>
        </a:xfrm>
        <a:custGeom>
          <a:avLst/>
          <a:gdLst/>
          <a:ahLst/>
          <a:cxnLst/>
          <a:rect l="0" t="0" r="0" b="0"/>
          <a:pathLst>
            <a:path>
              <a:moveTo>
                <a:pt x="0" y="0"/>
              </a:moveTo>
              <a:lnTo>
                <a:pt x="0" y="485399"/>
              </a:lnTo>
              <a:lnTo>
                <a:pt x="572946" y="485399"/>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610B83-E4BE-4751-A57A-CA14DA9453F0}">
      <dsp:nvSpPr>
        <dsp:cNvPr id="0" name=""/>
        <dsp:cNvSpPr/>
      </dsp:nvSpPr>
      <dsp:spPr>
        <a:xfrm>
          <a:off x="7109193" y="4949127"/>
          <a:ext cx="91440" cy="327335"/>
        </a:xfrm>
        <a:custGeom>
          <a:avLst/>
          <a:gdLst/>
          <a:ahLst/>
          <a:cxnLst/>
          <a:rect l="0" t="0" r="0" b="0"/>
          <a:pathLst>
            <a:path>
              <a:moveTo>
                <a:pt x="45720" y="0"/>
              </a:moveTo>
              <a:lnTo>
                <a:pt x="45720" y="221267"/>
              </a:lnTo>
              <a:lnTo>
                <a:pt x="56598" y="221267"/>
              </a:lnTo>
              <a:lnTo>
                <a:pt x="56598" y="32733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280819-D097-4F5D-822B-22BBA25B05BC}">
      <dsp:nvSpPr>
        <dsp:cNvPr id="0" name=""/>
        <dsp:cNvSpPr/>
      </dsp:nvSpPr>
      <dsp:spPr>
        <a:xfrm>
          <a:off x="7109193" y="2992396"/>
          <a:ext cx="91440" cy="411861"/>
        </a:xfrm>
        <a:custGeom>
          <a:avLst/>
          <a:gdLst/>
          <a:ahLst/>
          <a:cxnLst/>
          <a:rect l="0" t="0" r="0" b="0"/>
          <a:pathLst>
            <a:path>
              <a:moveTo>
                <a:pt x="52296" y="0"/>
              </a:moveTo>
              <a:lnTo>
                <a:pt x="52296" y="305793"/>
              </a:lnTo>
              <a:lnTo>
                <a:pt x="45720" y="305793"/>
              </a:lnTo>
              <a:lnTo>
                <a:pt x="45720" y="411861"/>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FB59C-D373-42D0-BD2F-E507FBDC8379}">
      <dsp:nvSpPr>
        <dsp:cNvPr id="0" name=""/>
        <dsp:cNvSpPr/>
      </dsp:nvSpPr>
      <dsp:spPr>
        <a:xfrm>
          <a:off x="7115769" y="2275175"/>
          <a:ext cx="91440" cy="212135"/>
        </a:xfrm>
        <a:custGeom>
          <a:avLst/>
          <a:gdLst/>
          <a:ahLst/>
          <a:cxnLst/>
          <a:rect l="0" t="0" r="0" b="0"/>
          <a:pathLst>
            <a:path>
              <a:moveTo>
                <a:pt x="45720" y="0"/>
              </a:moveTo>
              <a:lnTo>
                <a:pt x="45720" y="21213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9D956E-7F77-4A48-96B9-C1BFCCD0E242}">
      <dsp:nvSpPr>
        <dsp:cNvPr id="0" name=""/>
        <dsp:cNvSpPr/>
      </dsp:nvSpPr>
      <dsp:spPr>
        <a:xfrm>
          <a:off x="7115769" y="1557953"/>
          <a:ext cx="91440" cy="212135"/>
        </a:xfrm>
        <a:custGeom>
          <a:avLst/>
          <a:gdLst/>
          <a:ahLst/>
          <a:cxnLst/>
          <a:rect l="0" t="0" r="0" b="0"/>
          <a:pathLst>
            <a:path>
              <a:moveTo>
                <a:pt x="45720" y="0"/>
              </a:moveTo>
              <a:lnTo>
                <a:pt x="45720" y="21213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C9EF84-DF76-4304-90DB-2069D269027D}">
      <dsp:nvSpPr>
        <dsp:cNvPr id="0" name=""/>
        <dsp:cNvSpPr/>
      </dsp:nvSpPr>
      <dsp:spPr>
        <a:xfrm>
          <a:off x="4189726" y="840732"/>
          <a:ext cx="2971763" cy="212135"/>
        </a:xfrm>
        <a:custGeom>
          <a:avLst/>
          <a:gdLst/>
          <a:ahLst/>
          <a:cxnLst/>
          <a:rect l="0" t="0" r="0" b="0"/>
          <a:pathLst>
            <a:path>
              <a:moveTo>
                <a:pt x="0" y="0"/>
              </a:moveTo>
              <a:lnTo>
                <a:pt x="0" y="106067"/>
              </a:lnTo>
              <a:lnTo>
                <a:pt x="2971763" y="106067"/>
              </a:lnTo>
              <a:lnTo>
                <a:pt x="2971763" y="21213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6A2A1F-586A-4763-8920-FF6864F0BA19}">
      <dsp:nvSpPr>
        <dsp:cNvPr id="0" name=""/>
        <dsp:cNvSpPr/>
      </dsp:nvSpPr>
      <dsp:spPr>
        <a:xfrm>
          <a:off x="3658406" y="2275175"/>
          <a:ext cx="270197" cy="464678"/>
        </a:xfrm>
        <a:custGeom>
          <a:avLst/>
          <a:gdLst/>
          <a:ahLst/>
          <a:cxnLst/>
          <a:rect l="0" t="0" r="0" b="0"/>
          <a:pathLst>
            <a:path>
              <a:moveTo>
                <a:pt x="0" y="0"/>
              </a:moveTo>
              <a:lnTo>
                <a:pt x="0" y="464678"/>
              </a:lnTo>
              <a:lnTo>
                <a:pt x="270197" y="464678"/>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0FE6F7-5260-42FA-92FA-3A0DBE217AC3}">
      <dsp:nvSpPr>
        <dsp:cNvPr id="0" name=""/>
        <dsp:cNvSpPr/>
      </dsp:nvSpPr>
      <dsp:spPr>
        <a:xfrm>
          <a:off x="4333213" y="1557953"/>
          <a:ext cx="91440" cy="212135"/>
        </a:xfrm>
        <a:custGeom>
          <a:avLst/>
          <a:gdLst/>
          <a:ahLst/>
          <a:cxnLst/>
          <a:rect l="0" t="0" r="0" b="0"/>
          <a:pathLst>
            <a:path>
              <a:moveTo>
                <a:pt x="45720" y="0"/>
              </a:moveTo>
              <a:lnTo>
                <a:pt x="45720" y="21213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E34D72-1670-405C-BB72-83A33FEC1954}">
      <dsp:nvSpPr>
        <dsp:cNvPr id="0" name=""/>
        <dsp:cNvSpPr/>
      </dsp:nvSpPr>
      <dsp:spPr>
        <a:xfrm>
          <a:off x="4189726" y="840732"/>
          <a:ext cx="189207" cy="212135"/>
        </a:xfrm>
        <a:custGeom>
          <a:avLst/>
          <a:gdLst/>
          <a:ahLst/>
          <a:cxnLst/>
          <a:rect l="0" t="0" r="0" b="0"/>
          <a:pathLst>
            <a:path>
              <a:moveTo>
                <a:pt x="0" y="0"/>
              </a:moveTo>
              <a:lnTo>
                <a:pt x="0" y="106067"/>
              </a:lnTo>
              <a:lnTo>
                <a:pt x="189207" y="106067"/>
              </a:lnTo>
              <a:lnTo>
                <a:pt x="189207" y="21213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5476E-E9BC-47E7-98BA-50A58B4CBA6F}">
      <dsp:nvSpPr>
        <dsp:cNvPr id="0" name=""/>
        <dsp:cNvSpPr/>
      </dsp:nvSpPr>
      <dsp:spPr>
        <a:xfrm>
          <a:off x="695529" y="3298225"/>
          <a:ext cx="287250" cy="464678"/>
        </a:xfrm>
        <a:custGeom>
          <a:avLst/>
          <a:gdLst/>
          <a:ahLst/>
          <a:cxnLst/>
          <a:rect l="0" t="0" r="0" b="0"/>
          <a:pathLst>
            <a:path>
              <a:moveTo>
                <a:pt x="0" y="0"/>
              </a:moveTo>
              <a:lnTo>
                <a:pt x="0" y="464678"/>
              </a:lnTo>
              <a:lnTo>
                <a:pt x="287250" y="464678"/>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EB0E5B-AC3D-4168-B638-5298701CEB20}">
      <dsp:nvSpPr>
        <dsp:cNvPr id="0" name=""/>
        <dsp:cNvSpPr/>
      </dsp:nvSpPr>
      <dsp:spPr>
        <a:xfrm>
          <a:off x="1415809" y="2581004"/>
          <a:ext cx="91440" cy="212135"/>
        </a:xfrm>
        <a:custGeom>
          <a:avLst/>
          <a:gdLst/>
          <a:ahLst/>
          <a:cxnLst/>
          <a:rect l="0" t="0" r="0" b="0"/>
          <a:pathLst>
            <a:path>
              <a:moveTo>
                <a:pt x="45720" y="0"/>
              </a:moveTo>
              <a:lnTo>
                <a:pt x="45720" y="21213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30F4CF-4340-4708-A55A-B24021B4C9E1}">
      <dsp:nvSpPr>
        <dsp:cNvPr id="0" name=""/>
        <dsp:cNvSpPr/>
      </dsp:nvSpPr>
      <dsp:spPr>
        <a:xfrm>
          <a:off x="1415809" y="1863783"/>
          <a:ext cx="91440" cy="212135"/>
        </a:xfrm>
        <a:custGeom>
          <a:avLst/>
          <a:gdLst/>
          <a:ahLst/>
          <a:cxnLst/>
          <a:rect l="0" t="0" r="0" b="0"/>
          <a:pathLst>
            <a:path>
              <a:moveTo>
                <a:pt x="45720" y="0"/>
              </a:moveTo>
              <a:lnTo>
                <a:pt x="45720" y="21213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B1A99D-ABDB-4132-990A-EEE1108A8536}">
      <dsp:nvSpPr>
        <dsp:cNvPr id="0" name=""/>
        <dsp:cNvSpPr/>
      </dsp:nvSpPr>
      <dsp:spPr>
        <a:xfrm>
          <a:off x="1461529" y="840732"/>
          <a:ext cx="2728196" cy="212135"/>
        </a:xfrm>
        <a:custGeom>
          <a:avLst/>
          <a:gdLst/>
          <a:ahLst/>
          <a:cxnLst/>
          <a:rect l="0" t="0" r="0" b="0"/>
          <a:pathLst>
            <a:path>
              <a:moveTo>
                <a:pt x="2728196" y="0"/>
              </a:moveTo>
              <a:lnTo>
                <a:pt x="2728196" y="106067"/>
              </a:lnTo>
              <a:lnTo>
                <a:pt x="0" y="106067"/>
              </a:lnTo>
              <a:lnTo>
                <a:pt x="0" y="21213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350058-5297-4975-B985-104439616772}">
      <dsp:nvSpPr>
        <dsp:cNvPr id="0" name=""/>
        <dsp:cNvSpPr/>
      </dsp:nvSpPr>
      <dsp:spPr>
        <a:xfrm>
          <a:off x="2776198" y="335647"/>
          <a:ext cx="2827054"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Review initial 12 lead ECG</a:t>
          </a:r>
          <a:endParaRPr lang="en-IN" sz="1600" kern="1200" dirty="0"/>
        </a:p>
      </dsp:txBody>
      <dsp:txXfrm>
        <a:off x="2776198" y="335647"/>
        <a:ext cx="2827054" cy="505085"/>
      </dsp:txXfrm>
    </dsp:sp>
    <dsp:sp modelId="{BA4910AB-6B59-4895-A317-2BCF16ED0C31}">
      <dsp:nvSpPr>
        <dsp:cNvPr id="0" name=""/>
        <dsp:cNvSpPr/>
      </dsp:nvSpPr>
      <dsp:spPr>
        <a:xfrm>
          <a:off x="4302" y="1052868"/>
          <a:ext cx="2914454" cy="810914"/>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ST elevation or new or presumably new LBBB</a:t>
          </a:r>
          <a:endParaRPr lang="en-IN" sz="1600" kern="1200" dirty="0"/>
        </a:p>
      </dsp:txBody>
      <dsp:txXfrm>
        <a:off x="4302" y="1052868"/>
        <a:ext cx="2914454" cy="810914"/>
      </dsp:txXfrm>
    </dsp:sp>
    <dsp:sp modelId="{5860480F-2378-4C8D-A491-313AC6E66D0A}">
      <dsp:nvSpPr>
        <dsp:cNvPr id="0" name=""/>
        <dsp:cNvSpPr/>
      </dsp:nvSpPr>
      <dsp:spPr>
        <a:xfrm>
          <a:off x="74948" y="2075919"/>
          <a:ext cx="2773161"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Strongly suspicious for injury</a:t>
          </a:r>
          <a:endParaRPr lang="en-IN" sz="1600" kern="1200" dirty="0"/>
        </a:p>
      </dsp:txBody>
      <dsp:txXfrm>
        <a:off x="74948" y="2075919"/>
        <a:ext cx="2773161" cy="505085"/>
      </dsp:txXfrm>
    </dsp:sp>
    <dsp:sp modelId="{636E5C31-CC4E-4057-9277-47DF30861C53}">
      <dsp:nvSpPr>
        <dsp:cNvPr id="0" name=""/>
        <dsp:cNvSpPr/>
      </dsp:nvSpPr>
      <dsp:spPr>
        <a:xfrm>
          <a:off x="504029" y="2793140"/>
          <a:ext cx="1915001"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ST elevation MI</a:t>
          </a:r>
          <a:endParaRPr lang="en-IN" sz="1600" kern="1200" dirty="0"/>
        </a:p>
      </dsp:txBody>
      <dsp:txXfrm>
        <a:off x="504029" y="2793140"/>
        <a:ext cx="1915001" cy="505085"/>
      </dsp:txXfrm>
    </dsp:sp>
    <dsp:sp modelId="{A023CF53-F28A-44AE-9A66-6666D6DD202A}">
      <dsp:nvSpPr>
        <dsp:cNvPr id="0" name=""/>
        <dsp:cNvSpPr/>
      </dsp:nvSpPr>
      <dsp:spPr>
        <a:xfrm>
          <a:off x="982779" y="3510361"/>
          <a:ext cx="2434441"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Enter in STEMI reperfusion  pathway</a:t>
          </a:r>
          <a:endParaRPr lang="en-IN" sz="1600" kern="1200" dirty="0"/>
        </a:p>
      </dsp:txBody>
      <dsp:txXfrm>
        <a:off x="982779" y="3510361"/>
        <a:ext cx="2434441" cy="505085"/>
      </dsp:txXfrm>
    </dsp:sp>
    <dsp:sp modelId="{46A96423-B34D-4612-A7DA-338294749B27}">
      <dsp:nvSpPr>
        <dsp:cNvPr id="0" name=""/>
        <dsp:cNvSpPr/>
      </dsp:nvSpPr>
      <dsp:spPr>
        <a:xfrm>
          <a:off x="3130892" y="1052868"/>
          <a:ext cx="2496081"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ST depression or dynamic T-wave inversion</a:t>
          </a:r>
          <a:endParaRPr lang="en-IN" sz="1600" kern="1200" dirty="0"/>
        </a:p>
      </dsp:txBody>
      <dsp:txXfrm>
        <a:off x="3130892" y="1052868"/>
        <a:ext cx="2496081" cy="505085"/>
      </dsp:txXfrm>
    </dsp:sp>
    <dsp:sp modelId="{7B271EE8-FEB2-495D-ACBB-B9402CFC5339}">
      <dsp:nvSpPr>
        <dsp:cNvPr id="0" name=""/>
        <dsp:cNvSpPr/>
      </dsp:nvSpPr>
      <dsp:spPr>
        <a:xfrm>
          <a:off x="3478275" y="1770089"/>
          <a:ext cx="1801316"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Suspicious for ischemia</a:t>
          </a:r>
          <a:endParaRPr lang="en-IN" sz="1600" kern="1200" dirty="0"/>
        </a:p>
      </dsp:txBody>
      <dsp:txXfrm>
        <a:off x="3478275" y="1770089"/>
        <a:ext cx="1801316" cy="505085"/>
      </dsp:txXfrm>
    </dsp:sp>
    <dsp:sp modelId="{1085A3CE-33DC-4498-BC0A-7E6F56B710C1}">
      <dsp:nvSpPr>
        <dsp:cNvPr id="0" name=""/>
        <dsp:cNvSpPr/>
      </dsp:nvSpPr>
      <dsp:spPr>
        <a:xfrm>
          <a:off x="3928604" y="2487311"/>
          <a:ext cx="1834834"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High risk UA/ non ST elevation MI</a:t>
          </a:r>
          <a:endParaRPr lang="en-IN" sz="1600" kern="1200" dirty="0"/>
        </a:p>
      </dsp:txBody>
      <dsp:txXfrm>
        <a:off x="3928604" y="2487311"/>
        <a:ext cx="1834834" cy="505085"/>
      </dsp:txXfrm>
    </dsp:sp>
    <dsp:sp modelId="{63620127-54DA-455F-8E80-D20F844DE947}">
      <dsp:nvSpPr>
        <dsp:cNvPr id="0" name=""/>
        <dsp:cNvSpPr/>
      </dsp:nvSpPr>
      <dsp:spPr>
        <a:xfrm>
          <a:off x="5947830" y="1052868"/>
          <a:ext cx="2427319"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Normal or non diagnostic ST, T-wave changes</a:t>
          </a:r>
          <a:endParaRPr lang="en-IN" sz="1600" kern="1200" dirty="0"/>
        </a:p>
      </dsp:txBody>
      <dsp:txXfrm>
        <a:off x="5947830" y="1052868"/>
        <a:ext cx="2427319" cy="505085"/>
      </dsp:txXfrm>
    </dsp:sp>
    <dsp:sp modelId="{A922B6B8-02D6-4B04-A1B1-65D08B0D0B31}">
      <dsp:nvSpPr>
        <dsp:cNvPr id="0" name=""/>
        <dsp:cNvSpPr/>
      </dsp:nvSpPr>
      <dsp:spPr>
        <a:xfrm>
          <a:off x="5823296" y="1770089"/>
          <a:ext cx="2676387"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Intermediate or low risk UA</a:t>
          </a:r>
          <a:endParaRPr lang="en-IN" sz="1600" kern="1200" dirty="0"/>
        </a:p>
      </dsp:txBody>
      <dsp:txXfrm>
        <a:off x="5823296" y="1770089"/>
        <a:ext cx="2676387" cy="505085"/>
      </dsp:txXfrm>
    </dsp:sp>
    <dsp:sp modelId="{B7D152F8-CBFD-4437-84CB-65A24CB5C5D9}">
      <dsp:nvSpPr>
        <dsp:cNvPr id="0" name=""/>
        <dsp:cNvSpPr/>
      </dsp:nvSpPr>
      <dsp:spPr>
        <a:xfrm>
          <a:off x="5975574" y="2487311"/>
          <a:ext cx="2371830"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High or intermediate risk/ </a:t>
          </a:r>
          <a:r>
            <a:rPr lang="en-US" sz="1600" kern="1200" dirty="0" err="1" smtClean="0"/>
            <a:t>troponin</a:t>
          </a:r>
          <a:r>
            <a:rPr lang="en-US" sz="1600" kern="1200" dirty="0" smtClean="0"/>
            <a:t> positive</a:t>
          </a:r>
          <a:endParaRPr lang="en-IN" sz="1600" kern="1200" dirty="0"/>
        </a:p>
      </dsp:txBody>
      <dsp:txXfrm>
        <a:off x="5975574" y="2487311"/>
        <a:ext cx="2371830" cy="505085"/>
      </dsp:txXfrm>
    </dsp:sp>
    <dsp:sp modelId="{32D0889C-933B-40AF-8F33-84AC9C62EF36}">
      <dsp:nvSpPr>
        <dsp:cNvPr id="0" name=""/>
        <dsp:cNvSpPr/>
      </dsp:nvSpPr>
      <dsp:spPr>
        <a:xfrm>
          <a:off x="5652122" y="3404258"/>
          <a:ext cx="3005581" cy="1544869"/>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kern="1200" dirty="0" smtClean="0"/>
            <a:t> </a:t>
          </a:r>
          <a:r>
            <a:rPr lang="en-US" sz="1600" b="1" kern="1200" dirty="0" smtClean="0"/>
            <a:t>Consider admission</a:t>
          </a:r>
        </a:p>
        <a:p>
          <a:pPr lvl="0" algn="l" defTabSz="533400">
            <a:lnSpc>
              <a:spcPct val="90000"/>
            </a:lnSpc>
            <a:spcBef>
              <a:spcPct val="0"/>
            </a:spcBef>
            <a:spcAft>
              <a:spcPct val="35000"/>
            </a:spcAft>
          </a:pPr>
          <a:r>
            <a:rPr lang="en-US" sz="1600" kern="1200" dirty="0" smtClean="0"/>
            <a:t> Serial cardiac marker</a:t>
          </a:r>
        </a:p>
        <a:p>
          <a:pPr lvl="0" algn="l" defTabSz="533400">
            <a:lnSpc>
              <a:spcPct val="90000"/>
            </a:lnSpc>
            <a:spcBef>
              <a:spcPct val="0"/>
            </a:spcBef>
            <a:spcAft>
              <a:spcPct val="35000"/>
            </a:spcAft>
          </a:pPr>
          <a:r>
            <a:rPr lang="en-US" sz="1600" kern="1200" dirty="0" smtClean="0"/>
            <a:t> Repeat ECG/</a:t>
          </a:r>
          <a:r>
            <a:rPr lang="en-US" sz="1600" kern="1200" dirty="0" err="1" smtClean="0"/>
            <a:t>continuos</a:t>
          </a:r>
          <a:r>
            <a:rPr lang="en-US" sz="1600" kern="1200" dirty="0" smtClean="0"/>
            <a:t> ST </a:t>
          </a:r>
          <a:r>
            <a:rPr lang="en-US" sz="1600" kern="1200" dirty="0" err="1" smtClean="0"/>
            <a:t>seg</a:t>
          </a:r>
          <a:r>
            <a:rPr lang="en-US" sz="1600" kern="1200" dirty="0" smtClean="0"/>
            <a:t>   </a:t>
          </a:r>
        </a:p>
        <a:p>
          <a:pPr lvl="0" algn="l" defTabSz="533400">
            <a:lnSpc>
              <a:spcPct val="90000"/>
            </a:lnSpc>
            <a:spcBef>
              <a:spcPct val="0"/>
            </a:spcBef>
            <a:spcAft>
              <a:spcPct val="35000"/>
            </a:spcAft>
          </a:pPr>
          <a:r>
            <a:rPr lang="en-US" sz="1600" kern="1200" dirty="0" smtClean="0"/>
            <a:t> monitoring</a:t>
          </a:r>
        </a:p>
        <a:p>
          <a:pPr lvl="0" algn="l" defTabSz="533400">
            <a:lnSpc>
              <a:spcPct val="90000"/>
            </a:lnSpc>
            <a:spcBef>
              <a:spcPct val="0"/>
            </a:spcBef>
            <a:spcAft>
              <a:spcPct val="35000"/>
            </a:spcAft>
          </a:pPr>
          <a:r>
            <a:rPr lang="en-US" sz="1600" kern="1200" dirty="0" smtClean="0"/>
            <a:t> Consider stress test</a:t>
          </a:r>
          <a:endParaRPr lang="en-IN" sz="1600" kern="1200" dirty="0"/>
        </a:p>
      </dsp:txBody>
      <dsp:txXfrm>
        <a:off x="5652122" y="3404258"/>
        <a:ext cx="3005581" cy="1544869"/>
      </dsp:txXfrm>
    </dsp:sp>
    <dsp:sp modelId="{86E8DFD1-0B78-475C-B532-679300B5F4C2}">
      <dsp:nvSpPr>
        <dsp:cNvPr id="0" name=""/>
        <dsp:cNvSpPr/>
      </dsp:nvSpPr>
      <dsp:spPr>
        <a:xfrm>
          <a:off x="5187584" y="5276463"/>
          <a:ext cx="3956415" cy="843593"/>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Develop high or intermediate risk criteria/ </a:t>
          </a:r>
          <a:r>
            <a:rPr lang="en-US" sz="1600" kern="1200" dirty="0" err="1" smtClean="0"/>
            <a:t>troponin</a:t>
          </a:r>
          <a:r>
            <a:rPr lang="en-US" sz="1600" kern="1200" dirty="0" smtClean="0"/>
            <a:t> positive </a:t>
          </a:r>
          <a:endParaRPr lang="en-IN" sz="1600" kern="1200" dirty="0"/>
        </a:p>
      </dsp:txBody>
      <dsp:txXfrm>
        <a:off x="5187584" y="5276463"/>
        <a:ext cx="3956415" cy="843593"/>
      </dsp:txXfrm>
    </dsp:sp>
    <dsp:sp modelId="{28D3B1CE-FC8F-4AB4-8ADA-4A0872D8AC03}">
      <dsp:nvSpPr>
        <dsp:cNvPr id="0" name=""/>
        <dsp:cNvSpPr/>
      </dsp:nvSpPr>
      <dsp:spPr>
        <a:xfrm>
          <a:off x="6156172" y="6352914"/>
          <a:ext cx="1730251"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Discharge with follow up </a:t>
          </a:r>
          <a:endParaRPr lang="en-IN" sz="1600" kern="1200" dirty="0"/>
        </a:p>
      </dsp:txBody>
      <dsp:txXfrm>
        <a:off x="6156172" y="6352914"/>
        <a:ext cx="1730251" cy="505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E580F-4348-47E4-9226-43958581D7E6}">
      <dsp:nvSpPr>
        <dsp:cNvPr id="0" name=""/>
        <dsp:cNvSpPr/>
      </dsp:nvSpPr>
      <dsp:spPr>
        <a:xfrm>
          <a:off x="0" y="697813"/>
          <a:ext cx="7239000" cy="1764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8EF66-7E74-4A48-BEC3-8F269BC0A8CD}">
      <dsp:nvSpPr>
        <dsp:cNvPr id="0" name=""/>
        <dsp:cNvSpPr/>
      </dsp:nvSpPr>
      <dsp:spPr>
        <a:xfrm>
          <a:off x="154359" y="216024"/>
          <a:ext cx="6892274" cy="600894"/>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lvl="0" algn="l" defTabSz="711200">
            <a:lnSpc>
              <a:spcPct val="90000"/>
            </a:lnSpc>
            <a:spcBef>
              <a:spcPct val="0"/>
            </a:spcBef>
            <a:spcAft>
              <a:spcPct val="35000"/>
            </a:spcAft>
          </a:pPr>
          <a:r>
            <a:rPr lang="en-IN" sz="1600" kern="1200" dirty="0" smtClean="0"/>
            <a:t>Plaque rupture or erosion with superimposed non occlusive thrombus</a:t>
          </a:r>
          <a:endParaRPr lang="en-IN" sz="1600" kern="1200" dirty="0"/>
        </a:p>
      </dsp:txBody>
      <dsp:txXfrm>
        <a:off x="183692" y="245357"/>
        <a:ext cx="6833608" cy="542228"/>
      </dsp:txXfrm>
    </dsp:sp>
    <dsp:sp modelId="{8CB8C816-C5C3-4BEE-998A-4895D2D9FCD2}">
      <dsp:nvSpPr>
        <dsp:cNvPr id="0" name=""/>
        <dsp:cNvSpPr/>
      </dsp:nvSpPr>
      <dsp:spPr>
        <a:xfrm>
          <a:off x="0" y="1318759"/>
          <a:ext cx="7239000" cy="1764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29130B-88E3-41AE-83FC-48645FA0B813}">
      <dsp:nvSpPr>
        <dsp:cNvPr id="0" name=""/>
        <dsp:cNvSpPr/>
      </dsp:nvSpPr>
      <dsp:spPr>
        <a:xfrm>
          <a:off x="154359" y="936103"/>
          <a:ext cx="6874774" cy="510066"/>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lvl="0" algn="l" defTabSz="711200">
            <a:lnSpc>
              <a:spcPct val="90000"/>
            </a:lnSpc>
            <a:spcBef>
              <a:spcPct val="0"/>
            </a:spcBef>
            <a:spcAft>
              <a:spcPct val="35000"/>
            </a:spcAft>
          </a:pPr>
          <a:r>
            <a:rPr lang="en-IN" sz="1600" kern="1200" dirty="0" smtClean="0"/>
            <a:t>Dynamic obstruction (coronary spasm; </a:t>
          </a:r>
          <a:r>
            <a:rPr lang="en-IN" sz="1600" kern="1200" dirty="0" err="1" smtClean="0"/>
            <a:t>Prinzmetal's</a:t>
          </a:r>
          <a:r>
            <a:rPr lang="en-IN" sz="1600" kern="1200" dirty="0" smtClean="0"/>
            <a:t> variant angina)</a:t>
          </a:r>
          <a:endParaRPr lang="en-IN" sz="1600" kern="1200" dirty="0"/>
        </a:p>
      </dsp:txBody>
      <dsp:txXfrm>
        <a:off x="179258" y="961002"/>
        <a:ext cx="6824976" cy="460268"/>
      </dsp:txXfrm>
    </dsp:sp>
    <dsp:sp modelId="{36C5D486-D661-4EBD-B4FA-DB4CB02DFE69}">
      <dsp:nvSpPr>
        <dsp:cNvPr id="0" name=""/>
        <dsp:cNvSpPr/>
      </dsp:nvSpPr>
      <dsp:spPr>
        <a:xfrm>
          <a:off x="0" y="2212656"/>
          <a:ext cx="7239000" cy="1764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DC0C18-A230-4432-8C9E-8687BFD80962}">
      <dsp:nvSpPr>
        <dsp:cNvPr id="0" name=""/>
        <dsp:cNvSpPr/>
      </dsp:nvSpPr>
      <dsp:spPr>
        <a:xfrm>
          <a:off x="361596" y="1532959"/>
          <a:ext cx="6764516" cy="783016"/>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lvl="0" algn="l" defTabSz="711200">
            <a:lnSpc>
              <a:spcPct val="90000"/>
            </a:lnSpc>
            <a:spcBef>
              <a:spcPct val="0"/>
            </a:spcBef>
            <a:spcAft>
              <a:spcPct val="35000"/>
            </a:spcAft>
          </a:pPr>
          <a:r>
            <a:rPr lang="en-IN" sz="1600" kern="1200" dirty="0" smtClean="0"/>
            <a:t>Progressive mechanical obstruction [e.g., rapidly advancing coronary atherosclerosis or </a:t>
          </a:r>
          <a:r>
            <a:rPr lang="en-IN" sz="1600" kern="1200" dirty="0" err="1" smtClean="0"/>
            <a:t>restenosis</a:t>
          </a:r>
          <a:r>
            <a:rPr lang="en-IN" sz="1600" kern="1200" dirty="0" smtClean="0"/>
            <a:t> following </a:t>
          </a:r>
          <a:r>
            <a:rPr lang="en-IN" sz="1600" kern="1200" dirty="0" err="1" smtClean="0"/>
            <a:t>percutaneous</a:t>
          </a:r>
          <a:r>
            <a:rPr lang="en-IN" sz="1600" kern="1200" dirty="0" smtClean="0"/>
            <a:t> coronary intervention (PCI)]</a:t>
          </a:r>
          <a:endParaRPr lang="en-IN" sz="1600" kern="1200" dirty="0"/>
        </a:p>
      </dsp:txBody>
      <dsp:txXfrm>
        <a:off x="399820" y="1571183"/>
        <a:ext cx="6688068" cy="706568"/>
      </dsp:txXfrm>
    </dsp:sp>
    <dsp:sp modelId="{29E7EBF5-3906-4669-81E8-121EFEB5DEB4}">
      <dsp:nvSpPr>
        <dsp:cNvPr id="0" name=""/>
        <dsp:cNvSpPr/>
      </dsp:nvSpPr>
      <dsp:spPr>
        <a:xfrm>
          <a:off x="0" y="2980352"/>
          <a:ext cx="7239000" cy="1764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F8DCC-9881-4915-9A2B-8999E0B26EBA}">
      <dsp:nvSpPr>
        <dsp:cNvPr id="0" name=""/>
        <dsp:cNvSpPr/>
      </dsp:nvSpPr>
      <dsp:spPr>
        <a:xfrm>
          <a:off x="226368" y="2448272"/>
          <a:ext cx="6892274" cy="656815"/>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lvl="0" algn="l" defTabSz="711200">
            <a:lnSpc>
              <a:spcPct val="90000"/>
            </a:lnSpc>
            <a:spcBef>
              <a:spcPct val="0"/>
            </a:spcBef>
            <a:spcAft>
              <a:spcPct val="35000"/>
            </a:spcAft>
          </a:pPr>
          <a:r>
            <a:rPr lang="en-IN" sz="1600" kern="1200" dirty="0" smtClean="0"/>
            <a:t>Secondary UA related to increased myocardial oxygen demand and/or decreased supply (e.g., tachycardia, </a:t>
          </a:r>
          <a:r>
            <a:rPr lang="en-IN" sz="1600" kern="1200" dirty="0" err="1" smtClean="0"/>
            <a:t>anemia</a:t>
          </a:r>
          <a:r>
            <a:rPr lang="en-IN" sz="1600" kern="1200" dirty="0" smtClean="0"/>
            <a:t>, post operative pain)</a:t>
          </a:r>
          <a:endParaRPr lang="en-IN" sz="1600" kern="1200" dirty="0"/>
        </a:p>
      </dsp:txBody>
      <dsp:txXfrm>
        <a:off x="258431" y="2480335"/>
        <a:ext cx="6828148" cy="592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97466-2CB5-4505-B219-1D006363D1E2}">
      <dsp:nvSpPr>
        <dsp:cNvPr id="0" name=""/>
        <dsp:cNvSpPr/>
      </dsp:nvSpPr>
      <dsp:spPr>
        <a:xfrm>
          <a:off x="3619500" y="693300"/>
          <a:ext cx="1980761" cy="687537"/>
        </a:xfrm>
        <a:custGeom>
          <a:avLst/>
          <a:gdLst/>
          <a:ahLst/>
          <a:cxnLst/>
          <a:rect l="0" t="0" r="0" b="0"/>
          <a:pathLst>
            <a:path>
              <a:moveTo>
                <a:pt x="0" y="0"/>
              </a:moveTo>
              <a:lnTo>
                <a:pt x="0" y="343768"/>
              </a:lnTo>
              <a:lnTo>
                <a:pt x="1980761" y="343768"/>
              </a:lnTo>
              <a:lnTo>
                <a:pt x="1980761" y="68753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F210A-ED1E-4983-896E-6D3E41E90E7B}">
      <dsp:nvSpPr>
        <dsp:cNvPr id="0" name=""/>
        <dsp:cNvSpPr/>
      </dsp:nvSpPr>
      <dsp:spPr>
        <a:xfrm>
          <a:off x="1638738" y="693300"/>
          <a:ext cx="1980761" cy="687537"/>
        </a:xfrm>
        <a:custGeom>
          <a:avLst/>
          <a:gdLst/>
          <a:ahLst/>
          <a:cxnLst/>
          <a:rect l="0" t="0" r="0" b="0"/>
          <a:pathLst>
            <a:path>
              <a:moveTo>
                <a:pt x="1980761" y="0"/>
              </a:moveTo>
              <a:lnTo>
                <a:pt x="1980761" y="343768"/>
              </a:lnTo>
              <a:lnTo>
                <a:pt x="0" y="343768"/>
              </a:lnTo>
              <a:lnTo>
                <a:pt x="0" y="68753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A3B513-29B7-4404-BAD5-8158752967C6}">
      <dsp:nvSpPr>
        <dsp:cNvPr id="0" name=""/>
        <dsp:cNvSpPr/>
      </dsp:nvSpPr>
      <dsp:spPr>
        <a:xfrm>
          <a:off x="243872" y="191070"/>
          <a:ext cx="6751254" cy="502229"/>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a:t>
          </a:r>
          <a:r>
            <a:rPr lang="en-IN" sz="1600" kern="1200" dirty="0" err="1" smtClean="0"/>
            <a:t>therosclerotic</a:t>
          </a:r>
          <a:r>
            <a:rPr lang="en-IN" sz="1600" kern="1200" dirty="0" smtClean="0"/>
            <a:t> coronary plaque, with varying degrees of obstruction.</a:t>
          </a:r>
          <a:endParaRPr lang="en-IN" sz="1600" kern="1200" dirty="0"/>
        </a:p>
      </dsp:txBody>
      <dsp:txXfrm>
        <a:off x="243872" y="191070"/>
        <a:ext cx="6751254" cy="502229"/>
      </dsp:txXfrm>
    </dsp:sp>
    <dsp:sp modelId="{6AF6E814-DAAA-4EE9-B647-B566CCE11BF8}">
      <dsp:nvSpPr>
        <dsp:cNvPr id="0" name=""/>
        <dsp:cNvSpPr/>
      </dsp:nvSpPr>
      <dsp:spPr>
        <a:xfrm>
          <a:off x="1745" y="1380837"/>
          <a:ext cx="3273986" cy="732357"/>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Decrease myocardial oxygen </a:t>
          </a:r>
          <a:r>
            <a:rPr lang="en-US" sz="1600" kern="1200" dirty="0" err="1" smtClean="0"/>
            <a:t>supppy</a:t>
          </a:r>
          <a:r>
            <a:rPr lang="en-US" sz="1600" kern="1200" dirty="0" smtClean="0"/>
            <a:t> </a:t>
          </a:r>
          <a:endParaRPr lang="en-IN" sz="1600" kern="1200" dirty="0"/>
        </a:p>
      </dsp:txBody>
      <dsp:txXfrm>
        <a:off x="1745" y="1380837"/>
        <a:ext cx="3273986" cy="732357"/>
      </dsp:txXfrm>
    </dsp:sp>
    <dsp:sp modelId="{8F320924-E320-4CB4-820B-B1502C4E46A7}">
      <dsp:nvSpPr>
        <dsp:cNvPr id="0" name=""/>
        <dsp:cNvSpPr/>
      </dsp:nvSpPr>
      <dsp:spPr>
        <a:xfrm>
          <a:off x="3963268" y="1380837"/>
          <a:ext cx="3273986" cy="876364"/>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Increase myocardial oxygen demand</a:t>
          </a:r>
          <a:endParaRPr lang="en-IN" sz="1600" kern="1200" dirty="0"/>
        </a:p>
      </dsp:txBody>
      <dsp:txXfrm>
        <a:off x="3963268" y="1380837"/>
        <a:ext cx="3273986" cy="8763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28E76-1691-40F9-A317-B3136AE1081F}">
      <dsp:nvSpPr>
        <dsp:cNvPr id="0" name=""/>
        <dsp:cNvSpPr/>
      </dsp:nvSpPr>
      <dsp:spPr>
        <a:xfrm>
          <a:off x="0" y="140415"/>
          <a:ext cx="3176633" cy="70874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kern="1200" dirty="0" smtClean="0"/>
            <a:t>RCA</a:t>
          </a:r>
          <a:endParaRPr lang="en-IN" sz="3800" kern="1200" dirty="0"/>
        </a:p>
      </dsp:txBody>
      <dsp:txXfrm>
        <a:off x="20758" y="161173"/>
        <a:ext cx="3135117" cy="667224"/>
      </dsp:txXfrm>
    </dsp:sp>
    <dsp:sp modelId="{04303923-30D0-40C6-AB3C-8BCC4045E7D3}">
      <dsp:nvSpPr>
        <dsp:cNvPr id="0" name=""/>
        <dsp:cNvSpPr/>
      </dsp:nvSpPr>
      <dsp:spPr>
        <a:xfrm>
          <a:off x="317663" y="849155"/>
          <a:ext cx="134339" cy="483407"/>
        </a:xfrm>
        <a:custGeom>
          <a:avLst/>
          <a:gdLst/>
          <a:ahLst/>
          <a:cxnLst/>
          <a:rect l="0" t="0" r="0" b="0"/>
          <a:pathLst>
            <a:path>
              <a:moveTo>
                <a:pt x="0" y="0"/>
              </a:moveTo>
              <a:lnTo>
                <a:pt x="0" y="483407"/>
              </a:lnTo>
              <a:lnTo>
                <a:pt x="134339" y="48340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588A1D-8703-4FEC-B6B1-1F9C7597DF7A}">
      <dsp:nvSpPr>
        <dsp:cNvPr id="0" name=""/>
        <dsp:cNvSpPr/>
      </dsp:nvSpPr>
      <dsp:spPr>
        <a:xfrm>
          <a:off x="452002" y="1115571"/>
          <a:ext cx="3185240" cy="433983"/>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err="1" smtClean="0"/>
            <a:t>Atrial</a:t>
          </a:r>
          <a:r>
            <a:rPr lang="en-US" sz="1600" kern="1200" dirty="0" smtClean="0"/>
            <a:t> br.</a:t>
          </a:r>
          <a:r>
            <a:rPr lang="en-US" sz="1600" kern="1200" dirty="0" smtClean="0">
              <a:sym typeface="Wingdings" pitchFamily="2" charset="2"/>
            </a:rPr>
            <a:t> </a:t>
          </a:r>
          <a:r>
            <a:rPr lang="en-US" sz="1600" kern="1200" dirty="0" err="1" smtClean="0">
              <a:sym typeface="Wingdings" pitchFamily="2" charset="2"/>
            </a:rPr>
            <a:t>Sinoatrial</a:t>
          </a:r>
          <a:r>
            <a:rPr lang="en-US" sz="1600" kern="1200" dirty="0" smtClean="0">
              <a:sym typeface="Wingdings" pitchFamily="2" charset="2"/>
            </a:rPr>
            <a:t> nodal br.</a:t>
          </a:r>
          <a:endParaRPr lang="en-IN" sz="1600" kern="1200" dirty="0"/>
        </a:p>
      </dsp:txBody>
      <dsp:txXfrm>
        <a:off x="464713" y="1128282"/>
        <a:ext cx="3159818" cy="408561"/>
      </dsp:txXfrm>
    </dsp:sp>
    <dsp:sp modelId="{17EAC52E-1F94-4215-ACAF-219CA5F402B1}">
      <dsp:nvSpPr>
        <dsp:cNvPr id="0" name=""/>
        <dsp:cNvSpPr/>
      </dsp:nvSpPr>
      <dsp:spPr>
        <a:xfrm>
          <a:off x="317663" y="849155"/>
          <a:ext cx="134339" cy="1158596"/>
        </a:xfrm>
        <a:custGeom>
          <a:avLst/>
          <a:gdLst/>
          <a:ahLst/>
          <a:cxnLst/>
          <a:rect l="0" t="0" r="0" b="0"/>
          <a:pathLst>
            <a:path>
              <a:moveTo>
                <a:pt x="0" y="0"/>
              </a:moveTo>
              <a:lnTo>
                <a:pt x="0" y="1158596"/>
              </a:lnTo>
              <a:lnTo>
                <a:pt x="134339" y="115859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A59052-5E06-43DE-8FC0-59230927E010}">
      <dsp:nvSpPr>
        <dsp:cNvPr id="0" name=""/>
        <dsp:cNvSpPr/>
      </dsp:nvSpPr>
      <dsp:spPr>
        <a:xfrm>
          <a:off x="452002" y="1793574"/>
          <a:ext cx="2734877" cy="428355"/>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Rt. Marginal br.</a:t>
          </a:r>
          <a:endParaRPr lang="en-IN" sz="1600" kern="1200" dirty="0"/>
        </a:p>
      </dsp:txBody>
      <dsp:txXfrm>
        <a:off x="464548" y="1806120"/>
        <a:ext cx="2709785" cy="403263"/>
      </dsp:txXfrm>
    </dsp:sp>
    <dsp:sp modelId="{0A186421-8A26-4D52-9504-1AD0C93898A5}">
      <dsp:nvSpPr>
        <dsp:cNvPr id="0" name=""/>
        <dsp:cNvSpPr/>
      </dsp:nvSpPr>
      <dsp:spPr>
        <a:xfrm>
          <a:off x="317663" y="849155"/>
          <a:ext cx="134339" cy="1847442"/>
        </a:xfrm>
        <a:custGeom>
          <a:avLst/>
          <a:gdLst/>
          <a:ahLst/>
          <a:cxnLst/>
          <a:rect l="0" t="0" r="0" b="0"/>
          <a:pathLst>
            <a:path>
              <a:moveTo>
                <a:pt x="0" y="0"/>
              </a:moveTo>
              <a:lnTo>
                <a:pt x="0" y="1847442"/>
              </a:lnTo>
              <a:lnTo>
                <a:pt x="134339" y="1847442"/>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23D857-124A-47B0-8466-BE381CB4E479}">
      <dsp:nvSpPr>
        <dsp:cNvPr id="0" name=""/>
        <dsp:cNvSpPr/>
      </dsp:nvSpPr>
      <dsp:spPr>
        <a:xfrm>
          <a:off x="452002" y="2396245"/>
          <a:ext cx="2535046" cy="600707"/>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Post. </a:t>
          </a:r>
          <a:r>
            <a:rPr lang="en-US" sz="1600" kern="1200" dirty="0" err="1" smtClean="0"/>
            <a:t>Interventricular</a:t>
          </a:r>
          <a:r>
            <a:rPr lang="en-US" sz="1600" kern="1200" dirty="0" smtClean="0"/>
            <a:t> br.(PDA)</a:t>
          </a:r>
          <a:endParaRPr lang="en-IN" sz="1600" kern="1200" dirty="0"/>
        </a:p>
      </dsp:txBody>
      <dsp:txXfrm>
        <a:off x="469596" y="2413839"/>
        <a:ext cx="2499858" cy="565519"/>
      </dsp:txXfrm>
    </dsp:sp>
    <dsp:sp modelId="{ECA5CD11-1461-4A23-B3C8-F46572BCA9A7}">
      <dsp:nvSpPr>
        <dsp:cNvPr id="0" name=""/>
        <dsp:cNvSpPr/>
      </dsp:nvSpPr>
      <dsp:spPr>
        <a:xfrm>
          <a:off x="317663" y="849155"/>
          <a:ext cx="134339" cy="3172149"/>
        </a:xfrm>
        <a:custGeom>
          <a:avLst/>
          <a:gdLst/>
          <a:ahLst/>
          <a:cxnLst/>
          <a:rect l="0" t="0" r="0" b="0"/>
          <a:pathLst>
            <a:path>
              <a:moveTo>
                <a:pt x="0" y="0"/>
              </a:moveTo>
              <a:lnTo>
                <a:pt x="0" y="3172149"/>
              </a:lnTo>
              <a:lnTo>
                <a:pt x="134339" y="3172149"/>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59007D-BB30-4E24-A98D-DCBD914ACC2C}">
      <dsp:nvSpPr>
        <dsp:cNvPr id="0" name=""/>
        <dsp:cNvSpPr/>
      </dsp:nvSpPr>
      <dsp:spPr>
        <a:xfrm>
          <a:off x="452002" y="3195973"/>
          <a:ext cx="3347524" cy="1650664"/>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IN" sz="1600" kern="1200" dirty="0" smtClean="0"/>
            <a:t>Supplies the RA and RV, SA &amp; AN nodes, the </a:t>
          </a:r>
          <a:r>
            <a:rPr lang="en-IN" sz="1600" kern="1200" dirty="0" err="1" smtClean="0"/>
            <a:t>interatrial</a:t>
          </a:r>
          <a:r>
            <a:rPr lang="en-IN" sz="1600" kern="1200" dirty="0" smtClean="0"/>
            <a:t> septum, a portion of the LA, the </a:t>
          </a:r>
          <a:r>
            <a:rPr lang="en-IN" sz="1600" kern="1200" dirty="0" err="1" smtClean="0"/>
            <a:t>posteroinferior</a:t>
          </a:r>
          <a:r>
            <a:rPr lang="en-IN" sz="1600" kern="1200" dirty="0" smtClean="0"/>
            <a:t> one-third of the </a:t>
          </a:r>
          <a:r>
            <a:rPr lang="en-IN" sz="1600" kern="1200" dirty="0" err="1" smtClean="0"/>
            <a:t>interventricular</a:t>
          </a:r>
          <a:r>
            <a:rPr lang="en-IN" sz="1600" kern="1200" dirty="0" smtClean="0"/>
            <a:t> septum, and a portion of the posterior part of the LV</a:t>
          </a:r>
          <a:endParaRPr lang="en-IN" sz="1600" kern="1200" dirty="0"/>
        </a:p>
      </dsp:txBody>
      <dsp:txXfrm>
        <a:off x="500348" y="3244319"/>
        <a:ext cx="3250832" cy="1553972"/>
      </dsp:txXfrm>
    </dsp:sp>
    <dsp:sp modelId="{AA2CA4B2-3495-4FD3-AA74-1E4A43237764}">
      <dsp:nvSpPr>
        <dsp:cNvPr id="0" name=""/>
        <dsp:cNvSpPr/>
      </dsp:nvSpPr>
      <dsp:spPr>
        <a:xfrm>
          <a:off x="3537160" y="154136"/>
          <a:ext cx="3038414" cy="70874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kern="1200" dirty="0" smtClean="0"/>
            <a:t>LCA(</a:t>
          </a:r>
          <a:r>
            <a:rPr lang="en-US" sz="3800" kern="1200" dirty="0" err="1" smtClean="0"/>
            <a:t>Lt.main</a:t>
          </a:r>
          <a:r>
            <a:rPr lang="en-US" sz="3800" kern="1200" dirty="0" smtClean="0"/>
            <a:t>)</a:t>
          </a:r>
          <a:endParaRPr lang="en-IN" sz="3800" kern="1200" dirty="0"/>
        </a:p>
      </dsp:txBody>
      <dsp:txXfrm>
        <a:off x="3557918" y="174894"/>
        <a:ext cx="2996898" cy="667224"/>
      </dsp:txXfrm>
    </dsp:sp>
    <dsp:sp modelId="{362E3751-B623-4B3E-98FD-D5CFEF51753D}">
      <dsp:nvSpPr>
        <dsp:cNvPr id="0" name=""/>
        <dsp:cNvSpPr/>
      </dsp:nvSpPr>
      <dsp:spPr>
        <a:xfrm>
          <a:off x="3841001" y="862877"/>
          <a:ext cx="263454" cy="581734"/>
        </a:xfrm>
        <a:custGeom>
          <a:avLst/>
          <a:gdLst/>
          <a:ahLst/>
          <a:cxnLst/>
          <a:rect l="0" t="0" r="0" b="0"/>
          <a:pathLst>
            <a:path>
              <a:moveTo>
                <a:pt x="0" y="0"/>
              </a:moveTo>
              <a:lnTo>
                <a:pt x="0" y="581734"/>
              </a:lnTo>
              <a:lnTo>
                <a:pt x="263454" y="581734"/>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265563-1705-4D60-A3F4-822627197FD8}">
      <dsp:nvSpPr>
        <dsp:cNvPr id="0" name=""/>
        <dsp:cNvSpPr/>
      </dsp:nvSpPr>
      <dsp:spPr>
        <a:xfrm>
          <a:off x="4104456" y="1090241"/>
          <a:ext cx="3529858" cy="708740"/>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Ant. </a:t>
          </a:r>
          <a:r>
            <a:rPr lang="en-US" sz="1600" kern="1200" dirty="0" err="1" smtClean="0"/>
            <a:t>Interventricular</a:t>
          </a:r>
          <a:r>
            <a:rPr lang="en-US" sz="1600" kern="1200" dirty="0" smtClean="0"/>
            <a:t> br.(LAD)</a:t>
          </a:r>
          <a:r>
            <a:rPr lang="en-US" sz="1600" kern="1200" dirty="0" smtClean="0">
              <a:sym typeface="Wingdings" pitchFamily="2" charset="2"/>
            </a:rPr>
            <a:t> 1/2 diagonal br.</a:t>
          </a:r>
          <a:endParaRPr lang="en-IN" sz="1600" kern="1200" dirty="0"/>
        </a:p>
      </dsp:txBody>
      <dsp:txXfrm>
        <a:off x="4125214" y="1110999"/>
        <a:ext cx="3488342" cy="667224"/>
      </dsp:txXfrm>
    </dsp:sp>
    <dsp:sp modelId="{5B833107-8988-4167-A8E6-ECC5211EAAE3}">
      <dsp:nvSpPr>
        <dsp:cNvPr id="0" name=""/>
        <dsp:cNvSpPr/>
      </dsp:nvSpPr>
      <dsp:spPr>
        <a:xfrm>
          <a:off x="3841001" y="862877"/>
          <a:ext cx="263454" cy="1445831"/>
        </a:xfrm>
        <a:custGeom>
          <a:avLst/>
          <a:gdLst/>
          <a:ahLst/>
          <a:cxnLst/>
          <a:rect l="0" t="0" r="0" b="0"/>
          <a:pathLst>
            <a:path>
              <a:moveTo>
                <a:pt x="0" y="0"/>
              </a:moveTo>
              <a:lnTo>
                <a:pt x="0" y="1445831"/>
              </a:lnTo>
              <a:lnTo>
                <a:pt x="263454" y="1445831"/>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465F3B-7E4A-4942-8046-BBA151FC3A46}">
      <dsp:nvSpPr>
        <dsp:cNvPr id="0" name=""/>
        <dsp:cNvSpPr/>
      </dsp:nvSpPr>
      <dsp:spPr>
        <a:xfrm>
          <a:off x="4104456" y="1954338"/>
          <a:ext cx="2537621" cy="708740"/>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IN" sz="1600" kern="1200" dirty="0" smtClean="0"/>
            <a:t>Circumflex </a:t>
          </a:r>
          <a:r>
            <a:rPr lang="en-IN" sz="1600" kern="1200" dirty="0" err="1" smtClean="0"/>
            <a:t>br.</a:t>
          </a:r>
          <a:r>
            <a:rPr lang="en-IN" sz="1600" kern="1200" dirty="0" err="1" smtClean="0">
              <a:sym typeface="Wingdings" pitchFamily="2" charset="2"/>
            </a:rPr>
            <a:t>lt.marginal</a:t>
          </a:r>
          <a:r>
            <a:rPr lang="en-IN" sz="1600" kern="1200" dirty="0" smtClean="0">
              <a:sym typeface="Wingdings" pitchFamily="2" charset="2"/>
            </a:rPr>
            <a:t> artery</a:t>
          </a:r>
          <a:r>
            <a:rPr lang="en-IN" sz="1600" kern="1200" dirty="0" smtClean="0"/>
            <a:t> </a:t>
          </a:r>
          <a:endParaRPr lang="en-IN" sz="1600" kern="1200" dirty="0"/>
        </a:p>
      </dsp:txBody>
      <dsp:txXfrm>
        <a:off x="4125214" y="1975096"/>
        <a:ext cx="2496105" cy="667224"/>
      </dsp:txXfrm>
    </dsp:sp>
    <dsp:sp modelId="{38EB0B9A-9881-4C90-B8C8-21A691F4CDB6}">
      <dsp:nvSpPr>
        <dsp:cNvPr id="0" name=""/>
        <dsp:cNvSpPr/>
      </dsp:nvSpPr>
      <dsp:spPr>
        <a:xfrm>
          <a:off x="3841001" y="862877"/>
          <a:ext cx="191446" cy="2713733"/>
        </a:xfrm>
        <a:custGeom>
          <a:avLst/>
          <a:gdLst/>
          <a:ahLst/>
          <a:cxnLst/>
          <a:rect l="0" t="0" r="0" b="0"/>
          <a:pathLst>
            <a:path>
              <a:moveTo>
                <a:pt x="0" y="0"/>
              </a:moveTo>
              <a:lnTo>
                <a:pt x="0" y="2713733"/>
              </a:lnTo>
              <a:lnTo>
                <a:pt x="191446" y="2713733"/>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5C4A28-0969-415C-B544-40A436AA1B80}">
      <dsp:nvSpPr>
        <dsp:cNvPr id="0" name=""/>
        <dsp:cNvSpPr/>
      </dsp:nvSpPr>
      <dsp:spPr>
        <a:xfrm>
          <a:off x="4032448" y="2818427"/>
          <a:ext cx="3574525" cy="1516365"/>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IN" sz="1600" kern="1200" dirty="0" smtClean="0"/>
            <a:t>Supply most of the LA and LV , and most of the </a:t>
          </a:r>
          <a:r>
            <a:rPr lang="en-IN" sz="1600" kern="1200" dirty="0" err="1" smtClean="0"/>
            <a:t>interventricular</a:t>
          </a:r>
          <a:r>
            <a:rPr lang="en-IN" sz="1600" kern="1200" dirty="0" smtClean="0"/>
            <a:t> septum, including the </a:t>
          </a:r>
          <a:r>
            <a:rPr lang="en-IN" sz="1600" kern="1200" dirty="0" err="1" smtClean="0"/>
            <a:t>atrioventricular</a:t>
          </a:r>
          <a:r>
            <a:rPr lang="en-IN" sz="1600" kern="1200" dirty="0" smtClean="0"/>
            <a:t> bundle and its branches. </a:t>
          </a:r>
          <a:endParaRPr lang="en-IN" sz="1600" kern="1200" dirty="0"/>
        </a:p>
      </dsp:txBody>
      <dsp:txXfrm>
        <a:off x="4076861" y="2862840"/>
        <a:ext cx="3485699" cy="14275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593A5-AF91-4622-837E-67774F0FA49D}">
      <dsp:nvSpPr>
        <dsp:cNvPr id="0" name=""/>
        <dsp:cNvSpPr/>
      </dsp:nvSpPr>
      <dsp:spPr>
        <a:xfrm>
          <a:off x="0" y="2836669"/>
          <a:ext cx="9144000" cy="450674"/>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kern="1200" dirty="0" smtClean="0"/>
            <a:t>ED</a:t>
          </a:r>
          <a:endParaRPr lang="en-IN" sz="1600" kern="1200" dirty="0"/>
        </a:p>
      </dsp:txBody>
      <dsp:txXfrm>
        <a:off x="0" y="2836669"/>
        <a:ext cx="9144000" cy="243364"/>
      </dsp:txXfrm>
    </dsp:sp>
    <dsp:sp modelId="{614B3E42-5CF9-45FE-8925-B750C0CBE989}">
      <dsp:nvSpPr>
        <dsp:cNvPr id="0" name=""/>
        <dsp:cNvSpPr/>
      </dsp:nvSpPr>
      <dsp:spPr>
        <a:xfrm>
          <a:off x="0" y="3429009"/>
          <a:ext cx="4572000" cy="3056664"/>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b="1" kern="1200" dirty="0" smtClean="0"/>
            <a:t>Immediate ED assessment(&lt;10 min)</a:t>
          </a:r>
        </a:p>
        <a:p>
          <a:pPr lvl="0" algn="l" defTabSz="711200">
            <a:lnSpc>
              <a:spcPct val="90000"/>
            </a:lnSpc>
            <a:spcBef>
              <a:spcPct val="0"/>
            </a:spcBef>
            <a:spcAft>
              <a:spcPct val="35000"/>
            </a:spcAft>
          </a:pPr>
          <a:r>
            <a:rPr lang="en-US" sz="1600" kern="1200" dirty="0" smtClean="0"/>
            <a:t>1.Check vital signs; evaluate O2 saturation</a:t>
          </a:r>
        </a:p>
        <a:p>
          <a:pPr lvl="0" algn="l" defTabSz="711200">
            <a:lnSpc>
              <a:spcPct val="90000"/>
            </a:lnSpc>
            <a:spcBef>
              <a:spcPct val="0"/>
            </a:spcBef>
            <a:spcAft>
              <a:spcPct val="35000"/>
            </a:spcAft>
          </a:pPr>
          <a:r>
            <a:rPr lang="en-US" sz="1600" kern="1200" dirty="0" smtClean="0"/>
            <a:t>2.Establish IV access</a:t>
          </a:r>
        </a:p>
        <a:p>
          <a:pPr lvl="0" algn="l" defTabSz="711200">
            <a:lnSpc>
              <a:spcPct val="90000"/>
            </a:lnSpc>
            <a:spcBef>
              <a:spcPct val="0"/>
            </a:spcBef>
            <a:spcAft>
              <a:spcPct val="35000"/>
            </a:spcAft>
          </a:pPr>
          <a:r>
            <a:rPr lang="en-US" sz="1600" kern="1200" dirty="0" smtClean="0"/>
            <a:t>3.Obtain/ review 12 lead ECG</a:t>
          </a:r>
        </a:p>
        <a:p>
          <a:pPr lvl="0" algn="l" defTabSz="711200">
            <a:lnSpc>
              <a:spcPct val="90000"/>
            </a:lnSpc>
            <a:spcBef>
              <a:spcPct val="0"/>
            </a:spcBef>
            <a:spcAft>
              <a:spcPct val="35000"/>
            </a:spcAft>
          </a:pPr>
          <a:r>
            <a:rPr lang="en-US" sz="1600" kern="1200" dirty="0" smtClean="0"/>
            <a:t>4.Perform brief, targeted history, physical   </a:t>
          </a:r>
        </a:p>
        <a:p>
          <a:pPr lvl="0" algn="l" defTabSz="711200">
            <a:lnSpc>
              <a:spcPct val="90000"/>
            </a:lnSpc>
            <a:spcBef>
              <a:spcPct val="0"/>
            </a:spcBef>
            <a:spcAft>
              <a:spcPct val="35000"/>
            </a:spcAft>
          </a:pPr>
          <a:r>
            <a:rPr lang="en-US" sz="1600" kern="1200" dirty="0" smtClean="0"/>
            <a:t>   exam.</a:t>
          </a:r>
        </a:p>
        <a:p>
          <a:pPr lvl="0" algn="l" defTabSz="711200">
            <a:lnSpc>
              <a:spcPct val="90000"/>
            </a:lnSpc>
            <a:spcBef>
              <a:spcPct val="0"/>
            </a:spcBef>
            <a:spcAft>
              <a:spcPct val="35000"/>
            </a:spcAft>
          </a:pPr>
          <a:r>
            <a:rPr lang="en-US" sz="1600" kern="1200" dirty="0" smtClean="0"/>
            <a:t>5.Review </a:t>
          </a:r>
          <a:r>
            <a:rPr lang="en-US" sz="1600" kern="1200" dirty="0" err="1" smtClean="0"/>
            <a:t>fibrinlytic</a:t>
          </a:r>
          <a:r>
            <a:rPr lang="en-US" sz="1600" kern="1200" dirty="0" smtClean="0"/>
            <a:t> checklist</a:t>
          </a:r>
        </a:p>
        <a:p>
          <a:pPr lvl="0" algn="l" defTabSz="711200">
            <a:lnSpc>
              <a:spcPct val="90000"/>
            </a:lnSpc>
            <a:spcBef>
              <a:spcPct val="0"/>
            </a:spcBef>
            <a:spcAft>
              <a:spcPct val="35000"/>
            </a:spcAft>
          </a:pPr>
          <a:r>
            <a:rPr lang="en-US" sz="1600" kern="1200" dirty="0" smtClean="0"/>
            <a:t>6.Obtain initial cardiac marker/ coagulation </a:t>
          </a:r>
        </a:p>
        <a:p>
          <a:pPr lvl="0" algn="l" defTabSz="711200">
            <a:lnSpc>
              <a:spcPct val="90000"/>
            </a:lnSpc>
            <a:spcBef>
              <a:spcPct val="0"/>
            </a:spcBef>
            <a:spcAft>
              <a:spcPct val="35000"/>
            </a:spcAft>
          </a:pPr>
          <a:r>
            <a:rPr lang="en-US" sz="1600" kern="1200" dirty="0" smtClean="0"/>
            <a:t>   study/electrolyte/x-ray chest(&lt;30 min)</a:t>
          </a:r>
        </a:p>
        <a:p>
          <a:pPr lvl="0" algn="l"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IN" sz="1600" kern="1200" dirty="0"/>
        </a:p>
      </dsp:txBody>
      <dsp:txXfrm>
        <a:off x="0" y="3429009"/>
        <a:ext cx="4572000" cy="3056664"/>
      </dsp:txXfrm>
    </dsp:sp>
    <dsp:sp modelId="{DEAA299C-6660-418C-B470-FBDA55E3117F}">
      <dsp:nvSpPr>
        <dsp:cNvPr id="0" name=""/>
        <dsp:cNvSpPr/>
      </dsp:nvSpPr>
      <dsp:spPr>
        <a:xfrm>
          <a:off x="4572000" y="3429009"/>
          <a:ext cx="4572000" cy="1978368"/>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l" defTabSz="711200">
            <a:lnSpc>
              <a:spcPct val="90000"/>
            </a:lnSpc>
            <a:spcBef>
              <a:spcPct val="0"/>
            </a:spcBef>
            <a:spcAft>
              <a:spcPct val="35000"/>
            </a:spcAft>
          </a:pPr>
          <a:r>
            <a:rPr lang="en-US" sz="1600" b="1" kern="1200" dirty="0" smtClean="0"/>
            <a:t>Immediate ED general treatment </a:t>
          </a:r>
        </a:p>
        <a:p>
          <a:pPr lvl="0" algn="l" defTabSz="711200">
            <a:lnSpc>
              <a:spcPct val="90000"/>
            </a:lnSpc>
            <a:spcBef>
              <a:spcPct val="0"/>
            </a:spcBef>
            <a:spcAft>
              <a:spcPct val="35000"/>
            </a:spcAft>
          </a:pPr>
          <a:r>
            <a:rPr lang="en-US" sz="1600" kern="1200" dirty="0" smtClean="0"/>
            <a:t>1.If o</a:t>
          </a:r>
          <a:r>
            <a:rPr lang="en-US" sz="1600" kern="1200" baseline="-25000" dirty="0" smtClean="0"/>
            <a:t>2 </a:t>
          </a:r>
          <a:r>
            <a:rPr lang="en-US" sz="1600" kern="1200" dirty="0" smtClean="0"/>
            <a:t>saturation &lt;94% start o</a:t>
          </a:r>
          <a:r>
            <a:rPr lang="en-US" sz="1600" kern="1200" baseline="-25000" dirty="0" smtClean="0"/>
            <a:t>2</a:t>
          </a:r>
          <a:r>
            <a:rPr lang="en-US" sz="1600" kern="1200" dirty="0" smtClean="0"/>
            <a:t> @ 4L/min to  </a:t>
          </a:r>
        </a:p>
        <a:p>
          <a:pPr lvl="0" algn="l" defTabSz="711200">
            <a:lnSpc>
              <a:spcPct val="90000"/>
            </a:lnSpc>
            <a:spcBef>
              <a:spcPct val="0"/>
            </a:spcBef>
            <a:spcAft>
              <a:spcPct val="35000"/>
            </a:spcAft>
          </a:pPr>
          <a:r>
            <a:rPr lang="en-US" sz="1600" kern="1200" dirty="0" smtClean="0"/>
            <a:t>   titrate </a:t>
          </a:r>
        </a:p>
        <a:p>
          <a:pPr lvl="0" algn="l" defTabSz="711200">
            <a:lnSpc>
              <a:spcPct val="90000"/>
            </a:lnSpc>
            <a:spcBef>
              <a:spcPct val="0"/>
            </a:spcBef>
            <a:spcAft>
              <a:spcPct val="35000"/>
            </a:spcAft>
          </a:pPr>
          <a:r>
            <a:rPr lang="en-US" sz="1600" kern="1200" dirty="0" smtClean="0"/>
            <a:t>2.Aspirin 160 to 325 mg (if not given in EMS)</a:t>
          </a:r>
        </a:p>
        <a:p>
          <a:pPr lvl="0" algn="l" defTabSz="711200">
            <a:lnSpc>
              <a:spcPct val="90000"/>
            </a:lnSpc>
            <a:spcBef>
              <a:spcPct val="0"/>
            </a:spcBef>
            <a:spcAft>
              <a:spcPct val="35000"/>
            </a:spcAft>
          </a:pPr>
          <a:r>
            <a:rPr lang="en-US" sz="1600" kern="1200" dirty="0" smtClean="0"/>
            <a:t>3. NTG (SL/spray/IV)</a:t>
          </a:r>
        </a:p>
        <a:p>
          <a:pPr lvl="0" algn="l" defTabSz="711200">
            <a:lnSpc>
              <a:spcPct val="90000"/>
            </a:lnSpc>
            <a:spcBef>
              <a:spcPct val="0"/>
            </a:spcBef>
            <a:spcAft>
              <a:spcPct val="35000"/>
            </a:spcAft>
          </a:pPr>
          <a:r>
            <a:rPr lang="en-US" sz="1600" kern="1200" dirty="0" smtClean="0"/>
            <a:t>4.Morphine IV (if pain not relived by NTG)</a:t>
          </a:r>
          <a:endParaRPr lang="en-IN" sz="1600" kern="1200" dirty="0"/>
        </a:p>
      </dsp:txBody>
      <dsp:txXfrm>
        <a:off x="4572000" y="3429009"/>
        <a:ext cx="4572000" cy="1978368"/>
      </dsp:txXfrm>
    </dsp:sp>
    <dsp:sp modelId="{215D69CC-01FC-45B2-A51B-208449D7EEC1}">
      <dsp:nvSpPr>
        <dsp:cNvPr id="0" name=""/>
        <dsp:cNvSpPr/>
      </dsp:nvSpPr>
      <dsp:spPr>
        <a:xfrm rot="10800000">
          <a:off x="1043604" y="905873"/>
          <a:ext cx="7056790" cy="1928776"/>
        </a:xfrm>
        <a:prstGeom prst="upArrowCallou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b="1" kern="1200" dirty="0" smtClean="0"/>
            <a:t>EMS assessment &amp; care</a:t>
          </a:r>
        </a:p>
        <a:p>
          <a:pPr lvl="0" algn="l" defTabSz="711200">
            <a:lnSpc>
              <a:spcPct val="90000"/>
            </a:lnSpc>
            <a:spcBef>
              <a:spcPct val="0"/>
            </a:spcBef>
            <a:spcAft>
              <a:spcPct val="35000"/>
            </a:spcAft>
          </a:pPr>
          <a:r>
            <a:rPr lang="en-US" sz="1600" kern="1200" dirty="0" smtClean="0">
              <a:sym typeface="Wingdings" pitchFamily="2" charset="2"/>
            </a:rPr>
            <a:t>Monitor, support ABC, be prepared to provide CPR &amp; </a:t>
          </a:r>
          <a:r>
            <a:rPr lang="en-US" sz="1600" kern="1200" dirty="0" err="1" smtClean="0">
              <a:sym typeface="Wingdings" pitchFamily="2" charset="2"/>
            </a:rPr>
            <a:t>defibrilation</a:t>
          </a:r>
          <a:endParaRPr lang="en-US" sz="1600" kern="1200" dirty="0" smtClean="0">
            <a:sym typeface="Wingdings" pitchFamily="2" charset="2"/>
          </a:endParaRPr>
        </a:p>
        <a:p>
          <a:pPr lvl="0" algn="l" defTabSz="711200">
            <a:lnSpc>
              <a:spcPct val="90000"/>
            </a:lnSpc>
            <a:spcBef>
              <a:spcPct val="0"/>
            </a:spcBef>
            <a:spcAft>
              <a:spcPct val="35000"/>
            </a:spcAft>
          </a:pPr>
          <a:r>
            <a:rPr lang="en-US" sz="1600" kern="1200" dirty="0" smtClean="0">
              <a:sym typeface="Wingdings" pitchFamily="2" charset="2"/>
            </a:rPr>
            <a:t>Administer O2, aspirin, NTG, &amp; Morphine (if needed)</a:t>
          </a:r>
        </a:p>
        <a:p>
          <a:pPr lvl="0" algn="l" defTabSz="711200">
            <a:lnSpc>
              <a:spcPct val="90000"/>
            </a:lnSpc>
            <a:spcBef>
              <a:spcPct val="0"/>
            </a:spcBef>
            <a:spcAft>
              <a:spcPct val="35000"/>
            </a:spcAft>
          </a:pPr>
          <a:r>
            <a:rPr lang="en-US" sz="1600" kern="1200" dirty="0" smtClean="0">
              <a:sym typeface="Wingdings" pitchFamily="2" charset="2"/>
            </a:rPr>
            <a:t>Obtain 12 lead ECG</a:t>
          </a:r>
          <a:endParaRPr lang="en-IN" sz="1600" kern="1200" dirty="0"/>
        </a:p>
      </dsp:txBody>
      <dsp:txXfrm rot="10800000">
        <a:off x="1043604" y="905873"/>
        <a:ext cx="7056790" cy="1253261"/>
      </dsp:txXfrm>
    </dsp:sp>
    <dsp:sp modelId="{4C2A61CB-C687-47A8-833E-9A3CCFD9BF91}">
      <dsp:nvSpPr>
        <dsp:cNvPr id="0" name=""/>
        <dsp:cNvSpPr/>
      </dsp:nvSpPr>
      <dsp:spPr>
        <a:xfrm rot="10800000">
          <a:off x="2123739" y="242380"/>
          <a:ext cx="4889571" cy="694470"/>
        </a:xfrm>
        <a:prstGeom prst="upArrowCallou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Chest discomfort suggestive of ischemia</a:t>
          </a:r>
          <a:endParaRPr lang="en-IN" sz="1600" kern="1200" dirty="0"/>
        </a:p>
      </dsp:txBody>
      <dsp:txXfrm rot="10800000">
        <a:off x="2123739" y="242380"/>
        <a:ext cx="4889571" cy="451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B384F-E74D-4A6A-AADC-EE18682005C6}">
      <dsp:nvSpPr>
        <dsp:cNvPr id="0" name=""/>
        <dsp:cNvSpPr/>
      </dsp:nvSpPr>
      <dsp:spPr>
        <a:xfrm>
          <a:off x="5583226" y="6120057"/>
          <a:ext cx="572946" cy="485399"/>
        </a:xfrm>
        <a:custGeom>
          <a:avLst/>
          <a:gdLst/>
          <a:ahLst/>
          <a:cxnLst/>
          <a:rect l="0" t="0" r="0" b="0"/>
          <a:pathLst>
            <a:path>
              <a:moveTo>
                <a:pt x="0" y="0"/>
              </a:moveTo>
              <a:lnTo>
                <a:pt x="0" y="485399"/>
              </a:lnTo>
              <a:lnTo>
                <a:pt x="572946" y="485399"/>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610B83-E4BE-4751-A57A-CA14DA9453F0}">
      <dsp:nvSpPr>
        <dsp:cNvPr id="0" name=""/>
        <dsp:cNvSpPr/>
      </dsp:nvSpPr>
      <dsp:spPr>
        <a:xfrm>
          <a:off x="7109193" y="4949127"/>
          <a:ext cx="91440" cy="327335"/>
        </a:xfrm>
        <a:custGeom>
          <a:avLst/>
          <a:gdLst/>
          <a:ahLst/>
          <a:cxnLst/>
          <a:rect l="0" t="0" r="0" b="0"/>
          <a:pathLst>
            <a:path>
              <a:moveTo>
                <a:pt x="45720" y="0"/>
              </a:moveTo>
              <a:lnTo>
                <a:pt x="45720" y="221267"/>
              </a:lnTo>
              <a:lnTo>
                <a:pt x="56598" y="221267"/>
              </a:lnTo>
              <a:lnTo>
                <a:pt x="56598" y="32733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280819-D097-4F5D-822B-22BBA25B05BC}">
      <dsp:nvSpPr>
        <dsp:cNvPr id="0" name=""/>
        <dsp:cNvSpPr/>
      </dsp:nvSpPr>
      <dsp:spPr>
        <a:xfrm>
          <a:off x="7109193" y="2992396"/>
          <a:ext cx="91440" cy="411861"/>
        </a:xfrm>
        <a:custGeom>
          <a:avLst/>
          <a:gdLst/>
          <a:ahLst/>
          <a:cxnLst/>
          <a:rect l="0" t="0" r="0" b="0"/>
          <a:pathLst>
            <a:path>
              <a:moveTo>
                <a:pt x="52296" y="0"/>
              </a:moveTo>
              <a:lnTo>
                <a:pt x="52296" y="305793"/>
              </a:lnTo>
              <a:lnTo>
                <a:pt x="45720" y="305793"/>
              </a:lnTo>
              <a:lnTo>
                <a:pt x="45720" y="411861"/>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FB59C-D373-42D0-BD2F-E507FBDC8379}">
      <dsp:nvSpPr>
        <dsp:cNvPr id="0" name=""/>
        <dsp:cNvSpPr/>
      </dsp:nvSpPr>
      <dsp:spPr>
        <a:xfrm>
          <a:off x="7115769" y="2275175"/>
          <a:ext cx="91440" cy="212135"/>
        </a:xfrm>
        <a:custGeom>
          <a:avLst/>
          <a:gdLst/>
          <a:ahLst/>
          <a:cxnLst/>
          <a:rect l="0" t="0" r="0" b="0"/>
          <a:pathLst>
            <a:path>
              <a:moveTo>
                <a:pt x="45720" y="0"/>
              </a:moveTo>
              <a:lnTo>
                <a:pt x="45720" y="21213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9D956E-7F77-4A48-96B9-C1BFCCD0E242}">
      <dsp:nvSpPr>
        <dsp:cNvPr id="0" name=""/>
        <dsp:cNvSpPr/>
      </dsp:nvSpPr>
      <dsp:spPr>
        <a:xfrm>
          <a:off x="7115769" y="1557953"/>
          <a:ext cx="91440" cy="212135"/>
        </a:xfrm>
        <a:custGeom>
          <a:avLst/>
          <a:gdLst/>
          <a:ahLst/>
          <a:cxnLst/>
          <a:rect l="0" t="0" r="0" b="0"/>
          <a:pathLst>
            <a:path>
              <a:moveTo>
                <a:pt x="45720" y="0"/>
              </a:moveTo>
              <a:lnTo>
                <a:pt x="45720" y="21213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C9EF84-DF76-4304-90DB-2069D269027D}">
      <dsp:nvSpPr>
        <dsp:cNvPr id="0" name=""/>
        <dsp:cNvSpPr/>
      </dsp:nvSpPr>
      <dsp:spPr>
        <a:xfrm>
          <a:off x="4189726" y="840732"/>
          <a:ext cx="2971763" cy="212135"/>
        </a:xfrm>
        <a:custGeom>
          <a:avLst/>
          <a:gdLst/>
          <a:ahLst/>
          <a:cxnLst/>
          <a:rect l="0" t="0" r="0" b="0"/>
          <a:pathLst>
            <a:path>
              <a:moveTo>
                <a:pt x="0" y="0"/>
              </a:moveTo>
              <a:lnTo>
                <a:pt x="0" y="106067"/>
              </a:lnTo>
              <a:lnTo>
                <a:pt x="2971763" y="106067"/>
              </a:lnTo>
              <a:lnTo>
                <a:pt x="2971763" y="21213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6A2A1F-586A-4763-8920-FF6864F0BA19}">
      <dsp:nvSpPr>
        <dsp:cNvPr id="0" name=""/>
        <dsp:cNvSpPr/>
      </dsp:nvSpPr>
      <dsp:spPr>
        <a:xfrm>
          <a:off x="3658406" y="2275175"/>
          <a:ext cx="270197" cy="464678"/>
        </a:xfrm>
        <a:custGeom>
          <a:avLst/>
          <a:gdLst/>
          <a:ahLst/>
          <a:cxnLst/>
          <a:rect l="0" t="0" r="0" b="0"/>
          <a:pathLst>
            <a:path>
              <a:moveTo>
                <a:pt x="0" y="0"/>
              </a:moveTo>
              <a:lnTo>
                <a:pt x="0" y="464678"/>
              </a:lnTo>
              <a:lnTo>
                <a:pt x="270197" y="464678"/>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0FE6F7-5260-42FA-92FA-3A0DBE217AC3}">
      <dsp:nvSpPr>
        <dsp:cNvPr id="0" name=""/>
        <dsp:cNvSpPr/>
      </dsp:nvSpPr>
      <dsp:spPr>
        <a:xfrm>
          <a:off x="4333213" y="1557953"/>
          <a:ext cx="91440" cy="212135"/>
        </a:xfrm>
        <a:custGeom>
          <a:avLst/>
          <a:gdLst/>
          <a:ahLst/>
          <a:cxnLst/>
          <a:rect l="0" t="0" r="0" b="0"/>
          <a:pathLst>
            <a:path>
              <a:moveTo>
                <a:pt x="45720" y="0"/>
              </a:moveTo>
              <a:lnTo>
                <a:pt x="45720" y="21213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E34D72-1670-405C-BB72-83A33FEC1954}">
      <dsp:nvSpPr>
        <dsp:cNvPr id="0" name=""/>
        <dsp:cNvSpPr/>
      </dsp:nvSpPr>
      <dsp:spPr>
        <a:xfrm>
          <a:off x="4189726" y="840732"/>
          <a:ext cx="189207" cy="212135"/>
        </a:xfrm>
        <a:custGeom>
          <a:avLst/>
          <a:gdLst/>
          <a:ahLst/>
          <a:cxnLst/>
          <a:rect l="0" t="0" r="0" b="0"/>
          <a:pathLst>
            <a:path>
              <a:moveTo>
                <a:pt x="0" y="0"/>
              </a:moveTo>
              <a:lnTo>
                <a:pt x="0" y="106067"/>
              </a:lnTo>
              <a:lnTo>
                <a:pt x="189207" y="106067"/>
              </a:lnTo>
              <a:lnTo>
                <a:pt x="189207" y="21213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5476E-E9BC-47E7-98BA-50A58B4CBA6F}">
      <dsp:nvSpPr>
        <dsp:cNvPr id="0" name=""/>
        <dsp:cNvSpPr/>
      </dsp:nvSpPr>
      <dsp:spPr>
        <a:xfrm>
          <a:off x="695529" y="3298225"/>
          <a:ext cx="287250" cy="464678"/>
        </a:xfrm>
        <a:custGeom>
          <a:avLst/>
          <a:gdLst/>
          <a:ahLst/>
          <a:cxnLst/>
          <a:rect l="0" t="0" r="0" b="0"/>
          <a:pathLst>
            <a:path>
              <a:moveTo>
                <a:pt x="0" y="0"/>
              </a:moveTo>
              <a:lnTo>
                <a:pt x="0" y="464678"/>
              </a:lnTo>
              <a:lnTo>
                <a:pt x="287250" y="464678"/>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EB0E5B-AC3D-4168-B638-5298701CEB20}">
      <dsp:nvSpPr>
        <dsp:cNvPr id="0" name=""/>
        <dsp:cNvSpPr/>
      </dsp:nvSpPr>
      <dsp:spPr>
        <a:xfrm>
          <a:off x="1415809" y="2581004"/>
          <a:ext cx="91440" cy="212135"/>
        </a:xfrm>
        <a:custGeom>
          <a:avLst/>
          <a:gdLst/>
          <a:ahLst/>
          <a:cxnLst/>
          <a:rect l="0" t="0" r="0" b="0"/>
          <a:pathLst>
            <a:path>
              <a:moveTo>
                <a:pt x="45720" y="0"/>
              </a:moveTo>
              <a:lnTo>
                <a:pt x="45720" y="21213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30F4CF-4340-4708-A55A-B24021B4C9E1}">
      <dsp:nvSpPr>
        <dsp:cNvPr id="0" name=""/>
        <dsp:cNvSpPr/>
      </dsp:nvSpPr>
      <dsp:spPr>
        <a:xfrm>
          <a:off x="1415809" y="1863783"/>
          <a:ext cx="91440" cy="212135"/>
        </a:xfrm>
        <a:custGeom>
          <a:avLst/>
          <a:gdLst/>
          <a:ahLst/>
          <a:cxnLst/>
          <a:rect l="0" t="0" r="0" b="0"/>
          <a:pathLst>
            <a:path>
              <a:moveTo>
                <a:pt x="45720" y="0"/>
              </a:moveTo>
              <a:lnTo>
                <a:pt x="45720" y="21213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B1A99D-ABDB-4132-990A-EEE1108A8536}">
      <dsp:nvSpPr>
        <dsp:cNvPr id="0" name=""/>
        <dsp:cNvSpPr/>
      </dsp:nvSpPr>
      <dsp:spPr>
        <a:xfrm>
          <a:off x="1461529" y="840732"/>
          <a:ext cx="2728196" cy="212135"/>
        </a:xfrm>
        <a:custGeom>
          <a:avLst/>
          <a:gdLst/>
          <a:ahLst/>
          <a:cxnLst/>
          <a:rect l="0" t="0" r="0" b="0"/>
          <a:pathLst>
            <a:path>
              <a:moveTo>
                <a:pt x="2728196" y="0"/>
              </a:moveTo>
              <a:lnTo>
                <a:pt x="2728196" y="106067"/>
              </a:lnTo>
              <a:lnTo>
                <a:pt x="0" y="106067"/>
              </a:lnTo>
              <a:lnTo>
                <a:pt x="0" y="21213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350058-5297-4975-B985-104439616772}">
      <dsp:nvSpPr>
        <dsp:cNvPr id="0" name=""/>
        <dsp:cNvSpPr/>
      </dsp:nvSpPr>
      <dsp:spPr>
        <a:xfrm>
          <a:off x="2776198" y="335647"/>
          <a:ext cx="2827054"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Review initial 12 lead ECG</a:t>
          </a:r>
          <a:endParaRPr lang="en-IN" sz="1600" kern="1200" dirty="0"/>
        </a:p>
      </dsp:txBody>
      <dsp:txXfrm>
        <a:off x="2776198" y="335647"/>
        <a:ext cx="2827054" cy="505085"/>
      </dsp:txXfrm>
    </dsp:sp>
    <dsp:sp modelId="{BA4910AB-6B59-4895-A317-2BCF16ED0C31}">
      <dsp:nvSpPr>
        <dsp:cNvPr id="0" name=""/>
        <dsp:cNvSpPr/>
      </dsp:nvSpPr>
      <dsp:spPr>
        <a:xfrm>
          <a:off x="4302" y="1052868"/>
          <a:ext cx="2914454" cy="810914"/>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ST elevation or new or presumably new LBBB</a:t>
          </a:r>
          <a:endParaRPr lang="en-IN" sz="1600" kern="1200" dirty="0"/>
        </a:p>
      </dsp:txBody>
      <dsp:txXfrm>
        <a:off x="4302" y="1052868"/>
        <a:ext cx="2914454" cy="810914"/>
      </dsp:txXfrm>
    </dsp:sp>
    <dsp:sp modelId="{5860480F-2378-4C8D-A491-313AC6E66D0A}">
      <dsp:nvSpPr>
        <dsp:cNvPr id="0" name=""/>
        <dsp:cNvSpPr/>
      </dsp:nvSpPr>
      <dsp:spPr>
        <a:xfrm>
          <a:off x="74948" y="2075919"/>
          <a:ext cx="2773161"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Strongly suspicious for injury</a:t>
          </a:r>
          <a:endParaRPr lang="en-IN" sz="1600" kern="1200" dirty="0"/>
        </a:p>
      </dsp:txBody>
      <dsp:txXfrm>
        <a:off x="74948" y="2075919"/>
        <a:ext cx="2773161" cy="505085"/>
      </dsp:txXfrm>
    </dsp:sp>
    <dsp:sp modelId="{636E5C31-CC4E-4057-9277-47DF30861C53}">
      <dsp:nvSpPr>
        <dsp:cNvPr id="0" name=""/>
        <dsp:cNvSpPr/>
      </dsp:nvSpPr>
      <dsp:spPr>
        <a:xfrm>
          <a:off x="504029" y="2793140"/>
          <a:ext cx="1915001"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ST elevation MI</a:t>
          </a:r>
          <a:endParaRPr lang="en-IN" sz="1600" kern="1200" dirty="0"/>
        </a:p>
      </dsp:txBody>
      <dsp:txXfrm>
        <a:off x="504029" y="2793140"/>
        <a:ext cx="1915001" cy="505085"/>
      </dsp:txXfrm>
    </dsp:sp>
    <dsp:sp modelId="{A023CF53-F28A-44AE-9A66-6666D6DD202A}">
      <dsp:nvSpPr>
        <dsp:cNvPr id="0" name=""/>
        <dsp:cNvSpPr/>
      </dsp:nvSpPr>
      <dsp:spPr>
        <a:xfrm>
          <a:off x="982779" y="3510361"/>
          <a:ext cx="2434441"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Enter in STEMI reperfusion  pathway</a:t>
          </a:r>
          <a:endParaRPr lang="en-IN" sz="1600" kern="1200" dirty="0"/>
        </a:p>
      </dsp:txBody>
      <dsp:txXfrm>
        <a:off x="982779" y="3510361"/>
        <a:ext cx="2434441" cy="505085"/>
      </dsp:txXfrm>
    </dsp:sp>
    <dsp:sp modelId="{46A96423-B34D-4612-A7DA-338294749B27}">
      <dsp:nvSpPr>
        <dsp:cNvPr id="0" name=""/>
        <dsp:cNvSpPr/>
      </dsp:nvSpPr>
      <dsp:spPr>
        <a:xfrm>
          <a:off x="3130892" y="1052868"/>
          <a:ext cx="2496081"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ST depression or dynamic T-wave inversion</a:t>
          </a:r>
          <a:endParaRPr lang="en-IN" sz="1600" kern="1200" dirty="0"/>
        </a:p>
      </dsp:txBody>
      <dsp:txXfrm>
        <a:off x="3130892" y="1052868"/>
        <a:ext cx="2496081" cy="505085"/>
      </dsp:txXfrm>
    </dsp:sp>
    <dsp:sp modelId="{7B271EE8-FEB2-495D-ACBB-B9402CFC5339}">
      <dsp:nvSpPr>
        <dsp:cNvPr id="0" name=""/>
        <dsp:cNvSpPr/>
      </dsp:nvSpPr>
      <dsp:spPr>
        <a:xfrm>
          <a:off x="3478275" y="1770089"/>
          <a:ext cx="1801316"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Suspicious for ischemia</a:t>
          </a:r>
          <a:endParaRPr lang="en-IN" sz="1600" kern="1200" dirty="0"/>
        </a:p>
      </dsp:txBody>
      <dsp:txXfrm>
        <a:off x="3478275" y="1770089"/>
        <a:ext cx="1801316" cy="505085"/>
      </dsp:txXfrm>
    </dsp:sp>
    <dsp:sp modelId="{1085A3CE-33DC-4498-BC0A-7E6F56B710C1}">
      <dsp:nvSpPr>
        <dsp:cNvPr id="0" name=""/>
        <dsp:cNvSpPr/>
      </dsp:nvSpPr>
      <dsp:spPr>
        <a:xfrm>
          <a:off x="3928604" y="2487311"/>
          <a:ext cx="1834834"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High risk UA/ non ST elevation MI</a:t>
          </a:r>
          <a:endParaRPr lang="en-IN" sz="1600" kern="1200" dirty="0"/>
        </a:p>
      </dsp:txBody>
      <dsp:txXfrm>
        <a:off x="3928604" y="2487311"/>
        <a:ext cx="1834834" cy="505085"/>
      </dsp:txXfrm>
    </dsp:sp>
    <dsp:sp modelId="{63620127-54DA-455F-8E80-D20F844DE947}">
      <dsp:nvSpPr>
        <dsp:cNvPr id="0" name=""/>
        <dsp:cNvSpPr/>
      </dsp:nvSpPr>
      <dsp:spPr>
        <a:xfrm>
          <a:off x="5947830" y="1052868"/>
          <a:ext cx="2427319"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Normal or non diagnostic ST, T-wave changes</a:t>
          </a:r>
          <a:endParaRPr lang="en-IN" sz="1600" kern="1200" dirty="0"/>
        </a:p>
      </dsp:txBody>
      <dsp:txXfrm>
        <a:off x="5947830" y="1052868"/>
        <a:ext cx="2427319" cy="505085"/>
      </dsp:txXfrm>
    </dsp:sp>
    <dsp:sp modelId="{A922B6B8-02D6-4B04-A1B1-65D08B0D0B31}">
      <dsp:nvSpPr>
        <dsp:cNvPr id="0" name=""/>
        <dsp:cNvSpPr/>
      </dsp:nvSpPr>
      <dsp:spPr>
        <a:xfrm>
          <a:off x="5823296" y="1770089"/>
          <a:ext cx="2676387"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Intermediate or low risk UA</a:t>
          </a:r>
          <a:endParaRPr lang="en-IN" sz="1600" kern="1200" dirty="0"/>
        </a:p>
      </dsp:txBody>
      <dsp:txXfrm>
        <a:off x="5823296" y="1770089"/>
        <a:ext cx="2676387" cy="505085"/>
      </dsp:txXfrm>
    </dsp:sp>
    <dsp:sp modelId="{B7D152F8-CBFD-4437-84CB-65A24CB5C5D9}">
      <dsp:nvSpPr>
        <dsp:cNvPr id="0" name=""/>
        <dsp:cNvSpPr/>
      </dsp:nvSpPr>
      <dsp:spPr>
        <a:xfrm>
          <a:off x="5975574" y="2487311"/>
          <a:ext cx="2371830"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High or intermediate risk/ </a:t>
          </a:r>
          <a:r>
            <a:rPr lang="en-US" sz="1600" kern="1200" dirty="0" err="1" smtClean="0"/>
            <a:t>troponin</a:t>
          </a:r>
          <a:r>
            <a:rPr lang="en-US" sz="1600" kern="1200" dirty="0" smtClean="0"/>
            <a:t> positive</a:t>
          </a:r>
          <a:endParaRPr lang="en-IN" sz="1600" kern="1200" dirty="0"/>
        </a:p>
      </dsp:txBody>
      <dsp:txXfrm>
        <a:off x="5975574" y="2487311"/>
        <a:ext cx="2371830" cy="505085"/>
      </dsp:txXfrm>
    </dsp:sp>
    <dsp:sp modelId="{32D0889C-933B-40AF-8F33-84AC9C62EF36}">
      <dsp:nvSpPr>
        <dsp:cNvPr id="0" name=""/>
        <dsp:cNvSpPr/>
      </dsp:nvSpPr>
      <dsp:spPr>
        <a:xfrm>
          <a:off x="5652122" y="3404258"/>
          <a:ext cx="3005581" cy="1544869"/>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kern="1200" dirty="0" smtClean="0"/>
            <a:t> </a:t>
          </a:r>
          <a:r>
            <a:rPr lang="en-US" sz="1600" b="1" kern="1200" dirty="0" smtClean="0"/>
            <a:t>Consider admission</a:t>
          </a:r>
        </a:p>
        <a:p>
          <a:pPr lvl="0" algn="l" defTabSz="533400">
            <a:lnSpc>
              <a:spcPct val="90000"/>
            </a:lnSpc>
            <a:spcBef>
              <a:spcPct val="0"/>
            </a:spcBef>
            <a:spcAft>
              <a:spcPct val="35000"/>
            </a:spcAft>
          </a:pPr>
          <a:r>
            <a:rPr lang="en-US" sz="1600" kern="1200" dirty="0" smtClean="0"/>
            <a:t> Serial cardiac marker</a:t>
          </a:r>
        </a:p>
        <a:p>
          <a:pPr lvl="0" algn="l" defTabSz="533400">
            <a:lnSpc>
              <a:spcPct val="90000"/>
            </a:lnSpc>
            <a:spcBef>
              <a:spcPct val="0"/>
            </a:spcBef>
            <a:spcAft>
              <a:spcPct val="35000"/>
            </a:spcAft>
          </a:pPr>
          <a:r>
            <a:rPr lang="en-US" sz="1600" kern="1200" dirty="0" smtClean="0"/>
            <a:t> Repeat ECG/</a:t>
          </a:r>
          <a:r>
            <a:rPr lang="en-US" sz="1600" kern="1200" dirty="0" err="1" smtClean="0"/>
            <a:t>continuos</a:t>
          </a:r>
          <a:r>
            <a:rPr lang="en-US" sz="1600" kern="1200" dirty="0" smtClean="0"/>
            <a:t> ST </a:t>
          </a:r>
          <a:r>
            <a:rPr lang="en-US" sz="1600" kern="1200" dirty="0" err="1" smtClean="0"/>
            <a:t>seg</a:t>
          </a:r>
          <a:r>
            <a:rPr lang="en-US" sz="1600" kern="1200" dirty="0" smtClean="0"/>
            <a:t>   </a:t>
          </a:r>
        </a:p>
        <a:p>
          <a:pPr lvl="0" algn="l" defTabSz="533400">
            <a:lnSpc>
              <a:spcPct val="90000"/>
            </a:lnSpc>
            <a:spcBef>
              <a:spcPct val="0"/>
            </a:spcBef>
            <a:spcAft>
              <a:spcPct val="35000"/>
            </a:spcAft>
          </a:pPr>
          <a:r>
            <a:rPr lang="en-US" sz="1600" kern="1200" dirty="0" smtClean="0"/>
            <a:t> monitoring</a:t>
          </a:r>
        </a:p>
        <a:p>
          <a:pPr lvl="0" algn="l" defTabSz="533400">
            <a:lnSpc>
              <a:spcPct val="90000"/>
            </a:lnSpc>
            <a:spcBef>
              <a:spcPct val="0"/>
            </a:spcBef>
            <a:spcAft>
              <a:spcPct val="35000"/>
            </a:spcAft>
          </a:pPr>
          <a:r>
            <a:rPr lang="en-US" sz="1600" kern="1200" dirty="0" smtClean="0"/>
            <a:t> Consider stress test</a:t>
          </a:r>
          <a:endParaRPr lang="en-IN" sz="1600" kern="1200" dirty="0"/>
        </a:p>
      </dsp:txBody>
      <dsp:txXfrm>
        <a:off x="5652122" y="3404258"/>
        <a:ext cx="3005581" cy="1544869"/>
      </dsp:txXfrm>
    </dsp:sp>
    <dsp:sp modelId="{86E8DFD1-0B78-475C-B532-679300B5F4C2}">
      <dsp:nvSpPr>
        <dsp:cNvPr id="0" name=""/>
        <dsp:cNvSpPr/>
      </dsp:nvSpPr>
      <dsp:spPr>
        <a:xfrm>
          <a:off x="5187584" y="5276463"/>
          <a:ext cx="3956415" cy="843593"/>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Develop high or intermediate risk criteria/ </a:t>
          </a:r>
          <a:r>
            <a:rPr lang="en-US" sz="1600" kern="1200" dirty="0" err="1" smtClean="0"/>
            <a:t>troponin</a:t>
          </a:r>
          <a:r>
            <a:rPr lang="en-US" sz="1600" kern="1200" dirty="0" smtClean="0"/>
            <a:t> positive </a:t>
          </a:r>
          <a:endParaRPr lang="en-IN" sz="1600" kern="1200" dirty="0"/>
        </a:p>
      </dsp:txBody>
      <dsp:txXfrm>
        <a:off x="5187584" y="5276463"/>
        <a:ext cx="3956415" cy="843593"/>
      </dsp:txXfrm>
    </dsp:sp>
    <dsp:sp modelId="{28D3B1CE-FC8F-4AB4-8ADA-4A0872D8AC03}">
      <dsp:nvSpPr>
        <dsp:cNvPr id="0" name=""/>
        <dsp:cNvSpPr/>
      </dsp:nvSpPr>
      <dsp:spPr>
        <a:xfrm>
          <a:off x="6156172" y="6352914"/>
          <a:ext cx="1730251" cy="50508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Discharge with follow up </a:t>
          </a:r>
          <a:endParaRPr lang="en-IN" sz="1600" kern="1200" dirty="0"/>
        </a:p>
      </dsp:txBody>
      <dsp:txXfrm>
        <a:off x="6156172" y="6352914"/>
        <a:ext cx="1730251" cy="5050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76A15-88C1-4DE3-9B8D-16D2C5D996D0}">
      <dsp:nvSpPr>
        <dsp:cNvPr id="0" name=""/>
        <dsp:cNvSpPr/>
      </dsp:nvSpPr>
      <dsp:spPr>
        <a:xfrm>
          <a:off x="4697760" y="1342767"/>
          <a:ext cx="3128807" cy="331054"/>
        </a:xfrm>
        <a:custGeom>
          <a:avLst/>
          <a:gdLst/>
          <a:ahLst/>
          <a:cxnLst/>
          <a:rect l="0" t="0" r="0" b="0"/>
          <a:pathLst>
            <a:path>
              <a:moveTo>
                <a:pt x="0" y="0"/>
              </a:moveTo>
              <a:lnTo>
                <a:pt x="0" y="157641"/>
              </a:lnTo>
              <a:lnTo>
                <a:pt x="3128807" y="157641"/>
              </a:lnTo>
              <a:lnTo>
                <a:pt x="3128807" y="331054"/>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4DCD5D-C7F4-4243-8AB5-4F7F581D3B9F}">
      <dsp:nvSpPr>
        <dsp:cNvPr id="0" name=""/>
        <dsp:cNvSpPr/>
      </dsp:nvSpPr>
      <dsp:spPr>
        <a:xfrm>
          <a:off x="4697760" y="1342767"/>
          <a:ext cx="161926" cy="409462"/>
        </a:xfrm>
        <a:custGeom>
          <a:avLst/>
          <a:gdLst/>
          <a:ahLst/>
          <a:cxnLst/>
          <a:rect l="0" t="0" r="0" b="0"/>
          <a:pathLst>
            <a:path>
              <a:moveTo>
                <a:pt x="0" y="0"/>
              </a:moveTo>
              <a:lnTo>
                <a:pt x="0" y="236048"/>
              </a:lnTo>
              <a:lnTo>
                <a:pt x="161926" y="236048"/>
              </a:lnTo>
              <a:lnTo>
                <a:pt x="161926" y="409462"/>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962750-77E3-49BB-96FB-F159EB9FB6D1}">
      <dsp:nvSpPr>
        <dsp:cNvPr id="0" name=""/>
        <dsp:cNvSpPr/>
      </dsp:nvSpPr>
      <dsp:spPr>
        <a:xfrm>
          <a:off x="1456820" y="1342767"/>
          <a:ext cx="3240939" cy="346826"/>
        </a:xfrm>
        <a:custGeom>
          <a:avLst/>
          <a:gdLst/>
          <a:ahLst/>
          <a:cxnLst/>
          <a:rect l="0" t="0" r="0" b="0"/>
          <a:pathLst>
            <a:path>
              <a:moveTo>
                <a:pt x="3240939" y="0"/>
              </a:moveTo>
              <a:lnTo>
                <a:pt x="3240939" y="173413"/>
              </a:lnTo>
              <a:lnTo>
                <a:pt x="0" y="173413"/>
              </a:lnTo>
              <a:lnTo>
                <a:pt x="0" y="34682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3A71A1-2500-41F9-80FB-D55DAC71D6F9}">
      <dsp:nvSpPr>
        <dsp:cNvPr id="0" name=""/>
        <dsp:cNvSpPr/>
      </dsp:nvSpPr>
      <dsp:spPr>
        <a:xfrm>
          <a:off x="3722260" y="858713"/>
          <a:ext cx="1950999" cy="484054"/>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UA/Non STEMI</a:t>
          </a:r>
          <a:endParaRPr lang="en-IN" sz="1600" kern="1200" dirty="0"/>
        </a:p>
      </dsp:txBody>
      <dsp:txXfrm>
        <a:off x="3722260" y="858713"/>
        <a:ext cx="1950999" cy="484054"/>
      </dsp:txXfrm>
    </dsp:sp>
    <dsp:sp modelId="{8010F56E-94EA-4269-9F1A-D2E2D9779C7E}">
      <dsp:nvSpPr>
        <dsp:cNvPr id="0" name=""/>
        <dsp:cNvSpPr/>
      </dsp:nvSpPr>
      <dsp:spPr>
        <a:xfrm>
          <a:off x="3905" y="1689594"/>
          <a:ext cx="2905830" cy="2298330"/>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n-US" sz="1400" b="1" kern="1200" dirty="0" smtClean="0"/>
            <a:t> </a:t>
          </a:r>
          <a:r>
            <a:rPr lang="en-US" sz="1600" b="1" kern="1200" dirty="0" smtClean="0"/>
            <a:t>High risk</a:t>
          </a:r>
        </a:p>
        <a:p>
          <a:pPr lvl="0" algn="l" defTabSz="622300">
            <a:lnSpc>
              <a:spcPct val="90000"/>
            </a:lnSpc>
            <a:spcBef>
              <a:spcPct val="0"/>
            </a:spcBef>
            <a:spcAft>
              <a:spcPct val="35000"/>
            </a:spcAft>
          </a:pPr>
          <a:r>
            <a:rPr lang="en-US" sz="1600" kern="1200" dirty="0" smtClean="0"/>
            <a:t> Known CAD/MI, age &gt;75yr.</a:t>
          </a:r>
        </a:p>
        <a:p>
          <a:pPr lvl="0" algn="l" defTabSz="622300">
            <a:lnSpc>
              <a:spcPct val="90000"/>
            </a:lnSpc>
            <a:spcBef>
              <a:spcPct val="0"/>
            </a:spcBef>
            <a:spcAft>
              <a:spcPct val="35000"/>
            </a:spcAft>
          </a:pPr>
          <a:r>
            <a:rPr lang="en-US" sz="1600" kern="1200" dirty="0" smtClean="0"/>
            <a:t> Ongoing chest pain &gt;20min</a:t>
          </a:r>
        </a:p>
        <a:p>
          <a:pPr lvl="0" algn="l" defTabSz="622300">
            <a:lnSpc>
              <a:spcPct val="90000"/>
            </a:lnSpc>
            <a:spcBef>
              <a:spcPct val="0"/>
            </a:spcBef>
            <a:spcAft>
              <a:spcPct val="35000"/>
            </a:spcAft>
          </a:pPr>
          <a:r>
            <a:rPr lang="en-US" sz="1600" kern="1200" dirty="0" smtClean="0"/>
            <a:t> New ST depression &gt;0.5 mm</a:t>
          </a:r>
        </a:p>
        <a:p>
          <a:pPr lvl="0" algn="l" defTabSz="622300">
            <a:lnSpc>
              <a:spcPct val="90000"/>
            </a:lnSpc>
            <a:spcBef>
              <a:spcPct val="0"/>
            </a:spcBef>
            <a:spcAft>
              <a:spcPct val="35000"/>
            </a:spcAft>
          </a:pPr>
          <a:r>
            <a:rPr lang="en-US" sz="1600" kern="1200" dirty="0" smtClean="0"/>
            <a:t> Elevated cardiac biomarker</a:t>
          </a:r>
        </a:p>
        <a:p>
          <a:pPr lvl="0" algn="l" defTabSz="622300">
            <a:lnSpc>
              <a:spcPct val="90000"/>
            </a:lnSpc>
            <a:spcBef>
              <a:spcPct val="0"/>
            </a:spcBef>
            <a:spcAft>
              <a:spcPct val="35000"/>
            </a:spcAft>
          </a:pPr>
          <a:r>
            <a:rPr lang="en-US" sz="1600" kern="1200" dirty="0" smtClean="0"/>
            <a:t> Evidence of new heart failure </a:t>
          </a:r>
          <a:endParaRPr lang="en-IN" sz="1600" kern="1200" dirty="0"/>
        </a:p>
      </dsp:txBody>
      <dsp:txXfrm>
        <a:off x="3905" y="1689594"/>
        <a:ext cx="2905830" cy="2298330"/>
      </dsp:txXfrm>
    </dsp:sp>
    <dsp:sp modelId="{ED708583-FA19-4CCC-B6A3-35EDE1DFD7DB}">
      <dsp:nvSpPr>
        <dsp:cNvPr id="0" name=""/>
        <dsp:cNvSpPr/>
      </dsp:nvSpPr>
      <dsp:spPr>
        <a:xfrm>
          <a:off x="3256975" y="1752229"/>
          <a:ext cx="3205422" cy="1890627"/>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n-US" sz="1400" kern="1200" dirty="0" smtClean="0"/>
            <a:t> </a:t>
          </a:r>
          <a:r>
            <a:rPr lang="en-US" sz="1600" b="1" kern="1200" dirty="0" smtClean="0"/>
            <a:t>Intermediate risk</a:t>
          </a:r>
        </a:p>
        <a:p>
          <a:pPr lvl="0" algn="l" defTabSz="622300">
            <a:lnSpc>
              <a:spcPct val="90000"/>
            </a:lnSpc>
            <a:spcBef>
              <a:spcPct val="0"/>
            </a:spcBef>
            <a:spcAft>
              <a:spcPct val="35000"/>
            </a:spcAft>
          </a:pPr>
          <a:r>
            <a:rPr lang="en-US" sz="1600" kern="1200" dirty="0" smtClean="0"/>
            <a:t> Known CAD, </a:t>
          </a:r>
          <a:r>
            <a:rPr lang="en-US" sz="1600" kern="1200" dirty="0" err="1" smtClean="0"/>
            <a:t>PVD,CVA,DM,age</a:t>
          </a:r>
          <a:endParaRPr lang="en-US" sz="1600" kern="1200" dirty="0" smtClean="0"/>
        </a:p>
        <a:p>
          <a:pPr lvl="0" algn="l" defTabSz="622300">
            <a:lnSpc>
              <a:spcPct val="90000"/>
            </a:lnSpc>
            <a:spcBef>
              <a:spcPct val="0"/>
            </a:spcBef>
            <a:spcAft>
              <a:spcPct val="35000"/>
            </a:spcAft>
          </a:pPr>
          <a:r>
            <a:rPr lang="en-US" sz="1600" kern="1200" dirty="0" smtClean="0"/>
            <a:t>   &gt;70yr.</a:t>
          </a:r>
        </a:p>
        <a:p>
          <a:pPr lvl="0" algn="l" defTabSz="622300">
            <a:lnSpc>
              <a:spcPct val="90000"/>
            </a:lnSpc>
            <a:spcBef>
              <a:spcPct val="0"/>
            </a:spcBef>
            <a:spcAft>
              <a:spcPct val="35000"/>
            </a:spcAft>
          </a:pPr>
          <a:r>
            <a:rPr lang="en-US" sz="1600" kern="1200" dirty="0" smtClean="0"/>
            <a:t> Rest pain &gt;20 </a:t>
          </a:r>
          <a:r>
            <a:rPr lang="en-US" sz="1600" kern="1200" dirty="0" err="1" smtClean="0"/>
            <a:t>min,resovled</a:t>
          </a:r>
          <a:endParaRPr lang="en-US" sz="1600" kern="1200" dirty="0" smtClean="0"/>
        </a:p>
        <a:p>
          <a:pPr lvl="0" algn="l" defTabSz="622300">
            <a:lnSpc>
              <a:spcPct val="90000"/>
            </a:lnSpc>
            <a:spcBef>
              <a:spcPct val="0"/>
            </a:spcBef>
            <a:spcAft>
              <a:spcPct val="35000"/>
            </a:spcAft>
          </a:pPr>
          <a:r>
            <a:rPr lang="en-US" sz="1600" kern="1200" dirty="0" smtClean="0"/>
            <a:t> T wave inversion</a:t>
          </a:r>
        </a:p>
        <a:p>
          <a:pPr lvl="0" algn="l" defTabSz="622300">
            <a:lnSpc>
              <a:spcPct val="90000"/>
            </a:lnSpc>
            <a:spcBef>
              <a:spcPct val="0"/>
            </a:spcBef>
            <a:spcAft>
              <a:spcPct val="35000"/>
            </a:spcAft>
          </a:pPr>
          <a:r>
            <a:rPr lang="en-US" sz="1600" kern="1200" dirty="0" smtClean="0"/>
            <a:t> Pathological Q wave</a:t>
          </a:r>
          <a:endParaRPr lang="en-IN" sz="1600" kern="1200" dirty="0"/>
        </a:p>
      </dsp:txBody>
      <dsp:txXfrm>
        <a:off x="3256975" y="1752229"/>
        <a:ext cx="3205422" cy="1890627"/>
      </dsp:txXfrm>
    </dsp:sp>
    <dsp:sp modelId="{0C95752E-ADDB-494B-9A3B-AD7F1ECACFB0}">
      <dsp:nvSpPr>
        <dsp:cNvPr id="0" name=""/>
        <dsp:cNvSpPr/>
      </dsp:nvSpPr>
      <dsp:spPr>
        <a:xfrm>
          <a:off x="6535165" y="1673822"/>
          <a:ext cx="2582802" cy="2228923"/>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n-US" sz="1400" kern="1200" dirty="0" smtClean="0"/>
            <a:t> </a:t>
          </a:r>
          <a:r>
            <a:rPr lang="en-US" sz="1600" b="1" kern="1200" dirty="0" smtClean="0"/>
            <a:t>Low risk</a:t>
          </a:r>
        </a:p>
        <a:p>
          <a:pPr lvl="0" algn="l" defTabSz="622300">
            <a:lnSpc>
              <a:spcPct val="90000"/>
            </a:lnSpc>
            <a:spcBef>
              <a:spcPct val="0"/>
            </a:spcBef>
            <a:spcAft>
              <a:spcPct val="35000"/>
            </a:spcAft>
          </a:pPr>
          <a:r>
            <a:rPr lang="en-US" sz="1600" kern="1200" dirty="0" smtClean="0"/>
            <a:t> New onset angina&lt;20 min</a:t>
          </a:r>
        </a:p>
        <a:p>
          <a:pPr lvl="0" algn="l" defTabSz="622300">
            <a:lnSpc>
              <a:spcPct val="90000"/>
            </a:lnSpc>
            <a:spcBef>
              <a:spcPct val="0"/>
            </a:spcBef>
            <a:spcAft>
              <a:spcPct val="35000"/>
            </a:spcAft>
          </a:pPr>
          <a:r>
            <a:rPr lang="en-US" sz="1600" kern="1200" dirty="0" smtClean="0"/>
            <a:t> Atypical chest pain with   </a:t>
          </a:r>
        </a:p>
        <a:p>
          <a:pPr lvl="0" algn="l" defTabSz="622300">
            <a:lnSpc>
              <a:spcPct val="90000"/>
            </a:lnSpc>
            <a:spcBef>
              <a:spcPct val="0"/>
            </a:spcBef>
            <a:spcAft>
              <a:spcPct val="35000"/>
            </a:spcAft>
          </a:pPr>
          <a:r>
            <a:rPr lang="en-US" sz="1600" kern="1200" dirty="0" smtClean="0"/>
            <a:t> &gt;/=1 risk factor</a:t>
          </a:r>
        </a:p>
        <a:p>
          <a:pPr lvl="0" algn="l" defTabSz="622300">
            <a:lnSpc>
              <a:spcPct val="90000"/>
            </a:lnSpc>
            <a:spcBef>
              <a:spcPct val="0"/>
            </a:spcBef>
            <a:spcAft>
              <a:spcPct val="35000"/>
            </a:spcAft>
          </a:pPr>
          <a:r>
            <a:rPr lang="en-US" sz="1600" kern="1200" dirty="0" smtClean="0"/>
            <a:t> Unchanged ECG with  </a:t>
          </a:r>
        </a:p>
        <a:p>
          <a:pPr lvl="0" algn="l" defTabSz="622300">
            <a:lnSpc>
              <a:spcPct val="90000"/>
            </a:lnSpc>
            <a:spcBef>
              <a:spcPct val="0"/>
            </a:spcBef>
            <a:spcAft>
              <a:spcPct val="35000"/>
            </a:spcAft>
          </a:pPr>
          <a:r>
            <a:rPr lang="en-US" sz="1600" kern="1200" smtClean="0"/>
            <a:t> angina</a:t>
          </a:r>
          <a:endParaRPr lang="en-US" sz="1600" kern="1200" dirty="0" smtClean="0"/>
        </a:p>
        <a:p>
          <a:pPr lvl="0" algn="l" defTabSz="622300">
            <a:lnSpc>
              <a:spcPct val="90000"/>
            </a:lnSpc>
            <a:spcBef>
              <a:spcPct val="0"/>
            </a:spcBef>
            <a:spcAft>
              <a:spcPct val="35000"/>
            </a:spcAft>
          </a:pPr>
          <a:r>
            <a:rPr lang="en-US" sz="1600" kern="1200" dirty="0" smtClean="0"/>
            <a:t> Normal cardiac biomarker </a:t>
          </a:r>
          <a:endParaRPr lang="en-IN" sz="1600" kern="1200" dirty="0"/>
        </a:p>
      </dsp:txBody>
      <dsp:txXfrm>
        <a:off x="6535165" y="1673822"/>
        <a:ext cx="2582802" cy="22289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2272B-FE57-4159-A1BB-2A114F66DF05}">
      <dsp:nvSpPr>
        <dsp:cNvPr id="0" name=""/>
        <dsp:cNvSpPr/>
      </dsp:nvSpPr>
      <dsp:spPr>
        <a:xfrm>
          <a:off x="0" y="291916"/>
          <a:ext cx="3457272" cy="68143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Early invasive strategy</a:t>
          </a:r>
          <a:endParaRPr lang="en-IN" sz="2000" kern="1200" dirty="0"/>
        </a:p>
      </dsp:txBody>
      <dsp:txXfrm>
        <a:off x="19959" y="311875"/>
        <a:ext cx="3417354" cy="641521"/>
      </dsp:txXfrm>
    </dsp:sp>
    <dsp:sp modelId="{B6CFC35F-6790-4C59-BC11-6AFCEE4C0E23}">
      <dsp:nvSpPr>
        <dsp:cNvPr id="0" name=""/>
        <dsp:cNvSpPr/>
      </dsp:nvSpPr>
      <dsp:spPr>
        <a:xfrm>
          <a:off x="345727" y="973356"/>
          <a:ext cx="180440" cy="1490631"/>
        </a:xfrm>
        <a:custGeom>
          <a:avLst/>
          <a:gdLst/>
          <a:ahLst/>
          <a:cxnLst/>
          <a:rect l="0" t="0" r="0" b="0"/>
          <a:pathLst>
            <a:path>
              <a:moveTo>
                <a:pt x="0" y="0"/>
              </a:moveTo>
              <a:lnTo>
                <a:pt x="0" y="1490631"/>
              </a:lnTo>
              <a:lnTo>
                <a:pt x="180440" y="1490631"/>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8BEA15-3AA6-4F16-A2F6-E9ABE6FBE82E}">
      <dsp:nvSpPr>
        <dsp:cNvPr id="0" name=""/>
        <dsp:cNvSpPr/>
      </dsp:nvSpPr>
      <dsp:spPr>
        <a:xfrm>
          <a:off x="526167" y="1440161"/>
          <a:ext cx="4452692" cy="2047652"/>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b="1" kern="1200" dirty="0" err="1" smtClean="0"/>
            <a:t>Indication;Class</a:t>
          </a:r>
          <a:r>
            <a:rPr lang="en-US" sz="1600" b="1" kern="1200" dirty="0" smtClean="0"/>
            <a:t> 1(level A evidence)</a:t>
          </a:r>
        </a:p>
        <a:p>
          <a:pPr lvl="0" algn="l" defTabSz="711200">
            <a:lnSpc>
              <a:spcPct val="90000"/>
            </a:lnSpc>
            <a:spcBef>
              <a:spcPct val="0"/>
            </a:spcBef>
            <a:spcAft>
              <a:spcPct val="35000"/>
            </a:spcAft>
          </a:pPr>
          <a:r>
            <a:rPr lang="en-US" sz="1600" b="1" kern="1200" dirty="0" smtClean="0"/>
            <a:t>High risk pt., TIMI score &gt;3,</a:t>
          </a:r>
          <a:r>
            <a:rPr lang="en-IN" sz="1600" b="1" kern="1200" dirty="0" smtClean="0"/>
            <a:t>Recurrent angina or ischemia at rest or with low-level activities despite intensive medical therapy, Signs or symptoms of HF, Hemodynamic instability, Sustained  VT,PCI within 6 months, Prior CABG, LVEF &lt; 40%</a:t>
          </a:r>
          <a:endParaRPr lang="en-US" sz="1600" b="1" kern="1200" dirty="0" smtClean="0"/>
        </a:p>
        <a:p>
          <a:pPr lvl="0" algn="l" defTabSz="711200">
            <a:lnSpc>
              <a:spcPct val="90000"/>
            </a:lnSpc>
            <a:spcBef>
              <a:spcPct val="0"/>
            </a:spcBef>
            <a:spcAft>
              <a:spcPct val="35000"/>
            </a:spcAft>
          </a:pPr>
          <a:endParaRPr lang="en-IN" sz="1600" kern="1200" dirty="0"/>
        </a:p>
      </dsp:txBody>
      <dsp:txXfrm>
        <a:off x="586141" y="1500135"/>
        <a:ext cx="4332744" cy="1927704"/>
      </dsp:txXfrm>
    </dsp:sp>
    <dsp:sp modelId="{C834E879-D11B-4B30-997A-898752A44647}">
      <dsp:nvSpPr>
        <dsp:cNvPr id="0" name=""/>
        <dsp:cNvSpPr/>
      </dsp:nvSpPr>
      <dsp:spPr>
        <a:xfrm>
          <a:off x="345727" y="973356"/>
          <a:ext cx="180440" cy="3186524"/>
        </a:xfrm>
        <a:custGeom>
          <a:avLst/>
          <a:gdLst/>
          <a:ahLst/>
          <a:cxnLst/>
          <a:rect l="0" t="0" r="0" b="0"/>
          <a:pathLst>
            <a:path>
              <a:moveTo>
                <a:pt x="0" y="0"/>
              </a:moveTo>
              <a:lnTo>
                <a:pt x="0" y="3186524"/>
              </a:lnTo>
              <a:lnTo>
                <a:pt x="180440" y="3186524"/>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A38302-C228-4325-A8F4-73EF435C0D97}">
      <dsp:nvSpPr>
        <dsp:cNvPr id="0" name=""/>
        <dsp:cNvSpPr/>
      </dsp:nvSpPr>
      <dsp:spPr>
        <a:xfrm>
          <a:off x="526167" y="3805120"/>
          <a:ext cx="3688659" cy="709521"/>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GP-</a:t>
          </a:r>
          <a:r>
            <a:rPr lang="en-US" sz="1600" b="1" kern="1200" dirty="0" err="1" smtClean="0"/>
            <a:t>IIb</a:t>
          </a:r>
          <a:r>
            <a:rPr lang="en-US" sz="1600" b="1" kern="1200" dirty="0" smtClean="0"/>
            <a:t>/</a:t>
          </a:r>
          <a:r>
            <a:rPr lang="en-US" sz="1600" b="1" kern="1200" dirty="0" err="1" smtClean="0"/>
            <a:t>IIIa</a:t>
          </a:r>
          <a:r>
            <a:rPr lang="en-US" sz="1600" b="1" kern="1200" dirty="0" smtClean="0"/>
            <a:t> inhibitor</a:t>
          </a:r>
          <a:endParaRPr lang="en-IN" sz="1600" b="1" kern="1200" dirty="0"/>
        </a:p>
      </dsp:txBody>
      <dsp:txXfrm>
        <a:off x="546948" y="3825901"/>
        <a:ext cx="3647097" cy="667959"/>
      </dsp:txXfrm>
    </dsp:sp>
    <dsp:sp modelId="{84FCBC45-1A45-47CC-B534-0D44486A67E5}">
      <dsp:nvSpPr>
        <dsp:cNvPr id="0" name=""/>
        <dsp:cNvSpPr/>
      </dsp:nvSpPr>
      <dsp:spPr>
        <a:xfrm>
          <a:off x="345727" y="973356"/>
          <a:ext cx="160562" cy="4560997"/>
        </a:xfrm>
        <a:custGeom>
          <a:avLst/>
          <a:gdLst/>
          <a:ahLst/>
          <a:cxnLst/>
          <a:rect l="0" t="0" r="0" b="0"/>
          <a:pathLst>
            <a:path>
              <a:moveTo>
                <a:pt x="0" y="0"/>
              </a:moveTo>
              <a:lnTo>
                <a:pt x="0" y="4560997"/>
              </a:lnTo>
              <a:lnTo>
                <a:pt x="160562" y="456099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E97B31-8DAE-4A3B-9331-71D11A7DCABA}">
      <dsp:nvSpPr>
        <dsp:cNvPr id="0" name=""/>
        <dsp:cNvSpPr/>
      </dsp:nvSpPr>
      <dsp:spPr>
        <a:xfrm>
          <a:off x="506290" y="4979621"/>
          <a:ext cx="4883287" cy="1109464"/>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IN" sz="1600" kern="1200" dirty="0" smtClean="0"/>
            <a:t>Coronary </a:t>
          </a:r>
          <a:r>
            <a:rPr lang="en-IN" sz="1600" kern="1200" dirty="0" err="1" smtClean="0"/>
            <a:t>arteriography</a:t>
          </a:r>
          <a:r>
            <a:rPr lang="en-IN" sz="1600" kern="1200" dirty="0" smtClean="0"/>
            <a:t> is carried out within ~48 h of admission, followed by coronary revascularization (PCI or coronary artery bypass grafting), depending on the coronary anatomy.</a:t>
          </a:r>
          <a:endParaRPr lang="en-IN" sz="1600" kern="1200" dirty="0"/>
        </a:p>
      </dsp:txBody>
      <dsp:txXfrm>
        <a:off x="538785" y="5012116"/>
        <a:ext cx="4818297" cy="1044474"/>
      </dsp:txXfrm>
    </dsp:sp>
    <dsp:sp modelId="{5F417A5A-D283-4229-A801-444847462328}">
      <dsp:nvSpPr>
        <dsp:cNvPr id="0" name=""/>
        <dsp:cNvSpPr/>
      </dsp:nvSpPr>
      <dsp:spPr>
        <a:xfrm>
          <a:off x="5343411" y="347665"/>
          <a:ext cx="3800588" cy="798343"/>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Conservative strategy </a:t>
          </a:r>
          <a:endParaRPr lang="en-IN" sz="2000" kern="1200" dirty="0"/>
        </a:p>
      </dsp:txBody>
      <dsp:txXfrm>
        <a:off x="5366794" y="371048"/>
        <a:ext cx="3753822" cy="751577"/>
      </dsp:txXfrm>
    </dsp:sp>
    <dsp:sp modelId="{2C4842F9-9217-445B-98E2-3B56BC848695}">
      <dsp:nvSpPr>
        <dsp:cNvPr id="0" name=""/>
        <dsp:cNvSpPr/>
      </dsp:nvSpPr>
      <dsp:spPr>
        <a:xfrm>
          <a:off x="5723470" y="1146009"/>
          <a:ext cx="269658" cy="536254"/>
        </a:xfrm>
        <a:custGeom>
          <a:avLst/>
          <a:gdLst/>
          <a:ahLst/>
          <a:cxnLst/>
          <a:rect l="0" t="0" r="0" b="0"/>
          <a:pathLst>
            <a:path>
              <a:moveTo>
                <a:pt x="0" y="0"/>
              </a:moveTo>
              <a:lnTo>
                <a:pt x="0" y="536254"/>
              </a:lnTo>
              <a:lnTo>
                <a:pt x="269658" y="536254"/>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F5A9AC-1C49-4F41-A80D-3D8FB15B0986}">
      <dsp:nvSpPr>
        <dsp:cNvPr id="0" name=""/>
        <dsp:cNvSpPr/>
      </dsp:nvSpPr>
      <dsp:spPr>
        <a:xfrm>
          <a:off x="5993128" y="1481396"/>
          <a:ext cx="1875115" cy="401734"/>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TIMI score &lt;3 </a:t>
          </a:r>
          <a:endParaRPr lang="en-IN" sz="1600" kern="1200" dirty="0"/>
        </a:p>
      </dsp:txBody>
      <dsp:txXfrm>
        <a:off x="6004894" y="1493162"/>
        <a:ext cx="1851583" cy="378202"/>
      </dsp:txXfrm>
    </dsp:sp>
    <dsp:sp modelId="{A5305117-327A-43FE-92FF-B8621109B169}">
      <dsp:nvSpPr>
        <dsp:cNvPr id="0" name=""/>
        <dsp:cNvSpPr/>
      </dsp:nvSpPr>
      <dsp:spPr>
        <a:xfrm>
          <a:off x="5723470" y="1146009"/>
          <a:ext cx="257076" cy="1334415"/>
        </a:xfrm>
        <a:custGeom>
          <a:avLst/>
          <a:gdLst/>
          <a:ahLst/>
          <a:cxnLst/>
          <a:rect l="0" t="0" r="0" b="0"/>
          <a:pathLst>
            <a:path>
              <a:moveTo>
                <a:pt x="0" y="0"/>
              </a:moveTo>
              <a:lnTo>
                <a:pt x="0" y="1334415"/>
              </a:lnTo>
              <a:lnTo>
                <a:pt x="257076" y="133441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DC81FA-6224-4534-B3ED-A30430243458}">
      <dsp:nvSpPr>
        <dsp:cNvPr id="0" name=""/>
        <dsp:cNvSpPr/>
      </dsp:nvSpPr>
      <dsp:spPr>
        <a:xfrm>
          <a:off x="5980547" y="2158323"/>
          <a:ext cx="3163452" cy="644201"/>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Non invasive cardiac stress test </a:t>
          </a:r>
          <a:endParaRPr lang="en-IN" sz="1600" kern="1200" dirty="0"/>
        </a:p>
      </dsp:txBody>
      <dsp:txXfrm>
        <a:off x="5999415" y="2177191"/>
        <a:ext cx="3125716" cy="6064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593A5-AF91-4622-837E-67774F0FA49D}">
      <dsp:nvSpPr>
        <dsp:cNvPr id="0" name=""/>
        <dsp:cNvSpPr/>
      </dsp:nvSpPr>
      <dsp:spPr>
        <a:xfrm>
          <a:off x="0" y="3600406"/>
          <a:ext cx="9144000" cy="450674"/>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kern="1200" dirty="0" smtClean="0"/>
            <a:t>ED</a:t>
          </a:r>
          <a:endParaRPr lang="en-IN" sz="1600" kern="1200" dirty="0"/>
        </a:p>
      </dsp:txBody>
      <dsp:txXfrm>
        <a:off x="0" y="3600406"/>
        <a:ext cx="9144000" cy="243364"/>
      </dsp:txXfrm>
    </dsp:sp>
    <dsp:sp modelId="{614B3E42-5CF9-45FE-8925-B750C0CBE989}">
      <dsp:nvSpPr>
        <dsp:cNvPr id="0" name=""/>
        <dsp:cNvSpPr/>
      </dsp:nvSpPr>
      <dsp:spPr>
        <a:xfrm>
          <a:off x="0" y="4104465"/>
          <a:ext cx="4572000" cy="221715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b="1" kern="1200" dirty="0" smtClean="0"/>
            <a:t>Immediate ED assessment(&lt;10 min)</a:t>
          </a:r>
        </a:p>
        <a:p>
          <a:pPr lvl="0" algn="l" defTabSz="711200">
            <a:lnSpc>
              <a:spcPct val="90000"/>
            </a:lnSpc>
            <a:spcBef>
              <a:spcPct val="0"/>
            </a:spcBef>
            <a:spcAft>
              <a:spcPct val="35000"/>
            </a:spcAft>
          </a:pPr>
          <a:r>
            <a:rPr lang="en-US" sz="1600" kern="1200" dirty="0" smtClean="0"/>
            <a:t>1.Check vital signs; evaluate O2 saturation</a:t>
          </a:r>
        </a:p>
        <a:p>
          <a:pPr lvl="0" algn="l" defTabSz="711200">
            <a:lnSpc>
              <a:spcPct val="90000"/>
            </a:lnSpc>
            <a:spcBef>
              <a:spcPct val="0"/>
            </a:spcBef>
            <a:spcAft>
              <a:spcPct val="35000"/>
            </a:spcAft>
          </a:pPr>
          <a:r>
            <a:rPr lang="en-US" sz="1600" kern="1200" dirty="0" smtClean="0"/>
            <a:t>2.Establish IV access</a:t>
          </a:r>
        </a:p>
        <a:p>
          <a:pPr lvl="0" algn="l" defTabSz="711200">
            <a:lnSpc>
              <a:spcPct val="90000"/>
            </a:lnSpc>
            <a:spcBef>
              <a:spcPct val="0"/>
            </a:spcBef>
            <a:spcAft>
              <a:spcPct val="35000"/>
            </a:spcAft>
          </a:pPr>
          <a:r>
            <a:rPr lang="en-US" sz="1600" kern="1200" dirty="0" smtClean="0"/>
            <a:t>3.Obtain/ review 12 lead ECG</a:t>
          </a:r>
        </a:p>
        <a:p>
          <a:pPr lvl="0" algn="l" defTabSz="711200">
            <a:lnSpc>
              <a:spcPct val="90000"/>
            </a:lnSpc>
            <a:spcBef>
              <a:spcPct val="0"/>
            </a:spcBef>
            <a:spcAft>
              <a:spcPct val="35000"/>
            </a:spcAft>
          </a:pPr>
          <a:r>
            <a:rPr lang="en-US" sz="1600" kern="1200" dirty="0" smtClean="0"/>
            <a:t>4.Perform brief, targeted history, physical   </a:t>
          </a:r>
        </a:p>
        <a:p>
          <a:pPr lvl="0" algn="l" defTabSz="711200">
            <a:lnSpc>
              <a:spcPct val="90000"/>
            </a:lnSpc>
            <a:spcBef>
              <a:spcPct val="0"/>
            </a:spcBef>
            <a:spcAft>
              <a:spcPct val="35000"/>
            </a:spcAft>
          </a:pPr>
          <a:r>
            <a:rPr lang="en-US" sz="1600" kern="1200" dirty="0" smtClean="0"/>
            <a:t>   exam.</a:t>
          </a:r>
        </a:p>
        <a:p>
          <a:pPr lvl="0" algn="l" defTabSz="711200">
            <a:lnSpc>
              <a:spcPct val="90000"/>
            </a:lnSpc>
            <a:spcBef>
              <a:spcPct val="0"/>
            </a:spcBef>
            <a:spcAft>
              <a:spcPct val="35000"/>
            </a:spcAft>
          </a:pPr>
          <a:r>
            <a:rPr lang="en-US" sz="1600" kern="1200" dirty="0" smtClean="0"/>
            <a:t>5.Review </a:t>
          </a:r>
          <a:r>
            <a:rPr lang="en-US" sz="1600" kern="1200" dirty="0" err="1" smtClean="0"/>
            <a:t>fibrinlytic</a:t>
          </a:r>
          <a:r>
            <a:rPr lang="en-US" sz="1600" kern="1200" dirty="0" smtClean="0"/>
            <a:t> checklist</a:t>
          </a:r>
        </a:p>
        <a:p>
          <a:pPr lvl="0" algn="l" defTabSz="711200">
            <a:lnSpc>
              <a:spcPct val="90000"/>
            </a:lnSpc>
            <a:spcBef>
              <a:spcPct val="0"/>
            </a:spcBef>
            <a:spcAft>
              <a:spcPct val="35000"/>
            </a:spcAft>
          </a:pPr>
          <a:r>
            <a:rPr lang="en-US" sz="1600" kern="1200" dirty="0" smtClean="0"/>
            <a:t>6.Obtain initial cardiac marker/ coagulation </a:t>
          </a:r>
        </a:p>
        <a:p>
          <a:pPr lvl="0" algn="l" defTabSz="711200">
            <a:lnSpc>
              <a:spcPct val="90000"/>
            </a:lnSpc>
            <a:spcBef>
              <a:spcPct val="0"/>
            </a:spcBef>
            <a:spcAft>
              <a:spcPct val="35000"/>
            </a:spcAft>
          </a:pPr>
          <a:r>
            <a:rPr lang="en-US" sz="1600" kern="1200" dirty="0" smtClean="0"/>
            <a:t>   study/electrolyte/x-ray chest(&lt;30 min)</a:t>
          </a:r>
        </a:p>
        <a:p>
          <a:pPr lvl="0" algn="l"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IN" sz="1600" kern="1200" dirty="0"/>
        </a:p>
      </dsp:txBody>
      <dsp:txXfrm>
        <a:off x="0" y="4104465"/>
        <a:ext cx="4572000" cy="2217155"/>
      </dsp:txXfrm>
    </dsp:sp>
    <dsp:sp modelId="{DEAA299C-6660-418C-B470-FBDA55E3117F}">
      <dsp:nvSpPr>
        <dsp:cNvPr id="0" name=""/>
        <dsp:cNvSpPr/>
      </dsp:nvSpPr>
      <dsp:spPr>
        <a:xfrm>
          <a:off x="4572000" y="4104449"/>
          <a:ext cx="4572000" cy="1978368"/>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l" defTabSz="711200">
            <a:lnSpc>
              <a:spcPct val="90000"/>
            </a:lnSpc>
            <a:spcBef>
              <a:spcPct val="0"/>
            </a:spcBef>
            <a:spcAft>
              <a:spcPct val="35000"/>
            </a:spcAft>
          </a:pPr>
          <a:r>
            <a:rPr lang="en-US" sz="1600" b="1" kern="1200" dirty="0" smtClean="0"/>
            <a:t>Immediate ED general treatment </a:t>
          </a:r>
        </a:p>
        <a:p>
          <a:pPr lvl="0" algn="l" defTabSz="711200">
            <a:lnSpc>
              <a:spcPct val="90000"/>
            </a:lnSpc>
            <a:spcBef>
              <a:spcPct val="0"/>
            </a:spcBef>
            <a:spcAft>
              <a:spcPct val="35000"/>
            </a:spcAft>
          </a:pPr>
          <a:r>
            <a:rPr lang="en-US" sz="1600" kern="1200" dirty="0" smtClean="0"/>
            <a:t>1.If o</a:t>
          </a:r>
          <a:r>
            <a:rPr lang="en-US" sz="1600" kern="1200" baseline="-25000" dirty="0" smtClean="0"/>
            <a:t>2 </a:t>
          </a:r>
          <a:r>
            <a:rPr lang="en-US" sz="1600" kern="1200" dirty="0" smtClean="0"/>
            <a:t>saturation &lt;94% start o</a:t>
          </a:r>
          <a:r>
            <a:rPr lang="en-US" sz="1600" kern="1200" baseline="-25000" dirty="0" smtClean="0"/>
            <a:t>2</a:t>
          </a:r>
          <a:r>
            <a:rPr lang="en-US" sz="1600" kern="1200" dirty="0" smtClean="0"/>
            <a:t> @ 4L/min to  </a:t>
          </a:r>
        </a:p>
        <a:p>
          <a:pPr lvl="0" algn="l" defTabSz="711200">
            <a:lnSpc>
              <a:spcPct val="90000"/>
            </a:lnSpc>
            <a:spcBef>
              <a:spcPct val="0"/>
            </a:spcBef>
            <a:spcAft>
              <a:spcPct val="35000"/>
            </a:spcAft>
          </a:pPr>
          <a:r>
            <a:rPr lang="en-US" sz="1600" kern="1200" dirty="0" smtClean="0"/>
            <a:t>   titrate </a:t>
          </a:r>
        </a:p>
        <a:p>
          <a:pPr lvl="0" algn="l" defTabSz="711200">
            <a:lnSpc>
              <a:spcPct val="90000"/>
            </a:lnSpc>
            <a:spcBef>
              <a:spcPct val="0"/>
            </a:spcBef>
            <a:spcAft>
              <a:spcPct val="35000"/>
            </a:spcAft>
          </a:pPr>
          <a:r>
            <a:rPr lang="en-US" sz="1600" kern="1200" dirty="0" smtClean="0"/>
            <a:t>2.Aspirin 160 to 325 mg (if not given in EMS)</a:t>
          </a:r>
        </a:p>
        <a:p>
          <a:pPr lvl="0" algn="l" defTabSz="711200">
            <a:lnSpc>
              <a:spcPct val="90000"/>
            </a:lnSpc>
            <a:spcBef>
              <a:spcPct val="0"/>
            </a:spcBef>
            <a:spcAft>
              <a:spcPct val="35000"/>
            </a:spcAft>
          </a:pPr>
          <a:r>
            <a:rPr lang="en-US" sz="1600" kern="1200" dirty="0" smtClean="0"/>
            <a:t>3. NTG (SL/spray/IV)</a:t>
          </a:r>
        </a:p>
        <a:p>
          <a:pPr lvl="0" algn="l" defTabSz="711200">
            <a:lnSpc>
              <a:spcPct val="90000"/>
            </a:lnSpc>
            <a:spcBef>
              <a:spcPct val="0"/>
            </a:spcBef>
            <a:spcAft>
              <a:spcPct val="35000"/>
            </a:spcAft>
          </a:pPr>
          <a:r>
            <a:rPr lang="en-US" sz="1600" kern="1200" dirty="0" smtClean="0"/>
            <a:t>4.Morphine IV (if pain not relived by NTG)</a:t>
          </a:r>
          <a:endParaRPr lang="en-IN" sz="1600" kern="1200" dirty="0"/>
        </a:p>
      </dsp:txBody>
      <dsp:txXfrm>
        <a:off x="4572000" y="4104449"/>
        <a:ext cx="4572000" cy="1978368"/>
      </dsp:txXfrm>
    </dsp:sp>
    <dsp:sp modelId="{215D69CC-01FC-45B2-A51B-208449D7EEC1}">
      <dsp:nvSpPr>
        <dsp:cNvPr id="0" name=""/>
        <dsp:cNvSpPr/>
      </dsp:nvSpPr>
      <dsp:spPr>
        <a:xfrm rot="10800000">
          <a:off x="683605" y="648057"/>
          <a:ext cx="7056790" cy="3008243"/>
        </a:xfrm>
        <a:prstGeom prst="upArrowCallou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b="1" kern="1200" dirty="0" smtClean="0"/>
            <a:t>EMS assessment &amp; care</a:t>
          </a:r>
        </a:p>
        <a:p>
          <a:pPr lvl="0" algn="l" defTabSz="711200">
            <a:lnSpc>
              <a:spcPct val="90000"/>
            </a:lnSpc>
            <a:spcBef>
              <a:spcPct val="0"/>
            </a:spcBef>
            <a:spcAft>
              <a:spcPct val="35000"/>
            </a:spcAft>
          </a:pPr>
          <a:r>
            <a:rPr lang="en-US" sz="1600" kern="1200" dirty="0" smtClean="0">
              <a:sym typeface="Wingdings" pitchFamily="2" charset="2"/>
            </a:rPr>
            <a:t>Monitor, support ABC, be prepared to provide CPR &amp; </a:t>
          </a:r>
          <a:r>
            <a:rPr lang="en-US" sz="1600" kern="1200" dirty="0" err="1" smtClean="0">
              <a:sym typeface="Wingdings" pitchFamily="2" charset="2"/>
            </a:rPr>
            <a:t>defibrilation</a:t>
          </a:r>
          <a:endParaRPr lang="en-US" sz="1600" kern="1200" dirty="0" smtClean="0">
            <a:sym typeface="Wingdings" pitchFamily="2" charset="2"/>
          </a:endParaRPr>
        </a:p>
        <a:p>
          <a:pPr lvl="0" algn="l" defTabSz="711200">
            <a:lnSpc>
              <a:spcPct val="90000"/>
            </a:lnSpc>
            <a:spcBef>
              <a:spcPct val="0"/>
            </a:spcBef>
            <a:spcAft>
              <a:spcPct val="35000"/>
            </a:spcAft>
          </a:pPr>
          <a:r>
            <a:rPr lang="en-US" sz="1600" kern="1200" dirty="0" smtClean="0">
              <a:sym typeface="Wingdings" pitchFamily="2" charset="2"/>
            </a:rPr>
            <a:t>Administer O2, aspirin, NTG, &amp; Morphine (if needed)</a:t>
          </a:r>
        </a:p>
        <a:p>
          <a:pPr lvl="0" algn="l" defTabSz="711200">
            <a:lnSpc>
              <a:spcPct val="90000"/>
            </a:lnSpc>
            <a:spcBef>
              <a:spcPct val="0"/>
            </a:spcBef>
            <a:spcAft>
              <a:spcPct val="35000"/>
            </a:spcAft>
          </a:pPr>
          <a:r>
            <a:rPr lang="en-US" sz="1600" kern="1200" dirty="0" smtClean="0">
              <a:sym typeface="Wingdings" pitchFamily="2" charset="2"/>
            </a:rPr>
            <a:t>Obtain 12 lead ECG</a:t>
          </a:r>
        </a:p>
        <a:p>
          <a:pPr lvl="0" algn="l" defTabSz="711200">
            <a:lnSpc>
              <a:spcPct val="90000"/>
            </a:lnSpc>
            <a:spcBef>
              <a:spcPct val="0"/>
            </a:spcBef>
            <a:spcAft>
              <a:spcPct val="35000"/>
            </a:spcAft>
          </a:pPr>
          <a:r>
            <a:rPr lang="en-US" sz="1600" kern="1200" dirty="0" smtClean="0">
              <a:sym typeface="Wingdings" pitchFamily="2" charset="2"/>
            </a:rPr>
            <a:t>If ST elevation –notify the receiving </a:t>
          </a:r>
          <a:r>
            <a:rPr lang="en-US" sz="1600" kern="1200" dirty="0" err="1" smtClean="0">
              <a:sym typeface="Wingdings" pitchFamily="2" charset="2"/>
            </a:rPr>
            <a:t>hospital,time</a:t>
          </a:r>
          <a:r>
            <a:rPr lang="en-US" sz="1600" kern="1200" dirty="0" smtClean="0">
              <a:sym typeface="Wingdings" pitchFamily="2" charset="2"/>
            </a:rPr>
            <a:t> of onset and 1</a:t>
          </a:r>
          <a:r>
            <a:rPr lang="en-US" sz="1600" kern="1200" baseline="30000" dirty="0" smtClean="0">
              <a:sym typeface="Wingdings" pitchFamily="2" charset="2"/>
            </a:rPr>
            <a:t>st</a:t>
          </a:r>
          <a:r>
            <a:rPr lang="en-US" sz="1600" kern="1200" dirty="0" smtClean="0">
              <a:sym typeface="Wingdings" pitchFamily="2" charset="2"/>
            </a:rPr>
            <a:t> medical contact, consider </a:t>
          </a:r>
          <a:r>
            <a:rPr lang="en-US" sz="1600" kern="1200" dirty="0" err="1" smtClean="0">
              <a:sym typeface="Wingdings" pitchFamily="2" charset="2"/>
            </a:rPr>
            <a:t>prehospital</a:t>
          </a:r>
          <a:r>
            <a:rPr lang="en-US" sz="1600" kern="1200" dirty="0" smtClean="0">
              <a:sym typeface="Wingdings" pitchFamily="2" charset="2"/>
            </a:rPr>
            <a:t> </a:t>
          </a:r>
          <a:r>
            <a:rPr lang="en-US" sz="1600" kern="1200" dirty="0" err="1" smtClean="0">
              <a:sym typeface="Wingdings" pitchFamily="2" charset="2"/>
            </a:rPr>
            <a:t>fibrinolysis</a:t>
          </a:r>
          <a:r>
            <a:rPr lang="en-US" sz="1600" kern="1200" dirty="0" smtClean="0">
              <a:sym typeface="Wingdings" pitchFamily="2" charset="2"/>
            </a:rPr>
            <a:t> n check list</a:t>
          </a:r>
          <a:endParaRPr lang="en-IN" sz="1600" kern="1200" dirty="0"/>
        </a:p>
      </dsp:txBody>
      <dsp:txXfrm rot="10800000">
        <a:off x="683605" y="648057"/>
        <a:ext cx="7056790" cy="1954666"/>
      </dsp:txXfrm>
    </dsp:sp>
    <dsp:sp modelId="{4C2A61CB-C687-47A8-833E-9A3CCFD9BF91}">
      <dsp:nvSpPr>
        <dsp:cNvPr id="0" name=""/>
        <dsp:cNvSpPr/>
      </dsp:nvSpPr>
      <dsp:spPr>
        <a:xfrm rot="10800000">
          <a:off x="1835703" y="0"/>
          <a:ext cx="4889571" cy="694470"/>
        </a:xfrm>
        <a:prstGeom prst="upArrowCallou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Chest discomfort suggestive of ischemia</a:t>
          </a:r>
          <a:endParaRPr lang="en-IN" sz="1600" kern="1200" dirty="0"/>
        </a:p>
      </dsp:txBody>
      <dsp:txXfrm rot="10800000">
        <a:off x="1835703" y="0"/>
        <a:ext cx="4889571" cy="4512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21A7F-FB24-0749-9F92-63D49A6725D2}" type="datetimeFigureOut">
              <a:rPr lang="en-US" smtClean="0"/>
              <a:t>12/5/15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B6882-56B3-B948-BC48-1CB50735C806}" type="slidenum">
              <a:rPr lang="en-US" smtClean="0"/>
              <a:t>‹#›</a:t>
            </a:fld>
            <a:endParaRPr lang="en-US"/>
          </a:p>
        </p:txBody>
      </p:sp>
    </p:spTree>
    <p:extLst>
      <p:ext uri="{BB962C8B-B14F-4D97-AF65-F5344CB8AC3E}">
        <p14:creationId xmlns:p14="http://schemas.microsoft.com/office/powerpoint/2010/main" val="59471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AB6882-56B3-B948-BC48-1CB50735C806}" type="slidenum">
              <a:rPr lang="en-US" smtClean="0"/>
              <a:t>39</a:t>
            </a:fld>
            <a:endParaRPr lang="en-US"/>
          </a:p>
        </p:txBody>
      </p:sp>
    </p:spTree>
    <p:extLst>
      <p:ext uri="{BB962C8B-B14F-4D97-AF65-F5344CB8AC3E}">
        <p14:creationId xmlns:p14="http://schemas.microsoft.com/office/powerpoint/2010/main" val="961422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322291C-B905-A949-B533-D46F4A23E084}" type="datetime1">
              <a:rPr lang="en-AU" smtClean="0"/>
              <a:t>5/12/2015</a:t>
            </a:fld>
            <a:endParaRPr lang="en-IN"/>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IN" smtClean="0"/>
              <a:t>Criticalcareindia.com</a:t>
            </a:r>
            <a:endParaRPr lang="en-IN"/>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35A9FB8-4DEE-4E0B-B2A2-EEA155A575CC}"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358BB6-3CEC-EA4D-889A-961CDB70906E}" type="datetime1">
              <a:rPr lang="en-AU" smtClean="0"/>
              <a:t>5/12/2015</a:t>
            </a:fld>
            <a:endParaRPr lang="en-IN"/>
          </a:p>
        </p:txBody>
      </p:sp>
      <p:sp>
        <p:nvSpPr>
          <p:cNvPr id="5" name="Footer Placeholder 4"/>
          <p:cNvSpPr>
            <a:spLocks noGrp="1"/>
          </p:cNvSpPr>
          <p:nvPr>
            <p:ph type="ftr" sz="quarter" idx="11"/>
          </p:nvPr>
        </p:nvSpPr>
        <p:spPr/>
        <p:txBody>
          <a:bodyPr/>
          <a:lstStyle>
            <a:extLst/>
          </a:lstStyle>
          <a:p>
            <a:r>
              <a:rPr lang="en-IN" smtClean="0"/>
              <a:t>Criticalcareindia.com</a:t>
            </a:r>
            <a:endParaRPr lang="en-IN"/>
          </a:p>
        </p:txBody>
      </p:sp>
      <p:sp>
        <p:nvSpPr>
          <p:cNvPr id="6" name="Slide Number Placeholder 5"/>
          <p:cNvSpPr>
            <a:spLocks noGrp="1"/>
          </p:cNvSpPr>
          <p:nvPr>
            <p:ph type="sldNum" sz="quarter" idx="12"/>
          </p:nvPr>
        </p:nvSpPr>
        <p:spPr/>
        <p:txBody>
          <a:bodyPr/>
          <a:lstStyle>
            <a:extLst/>
          </a:lstStyle>
          <a:p>
            <a:fld id="{135A9FB8-4DEE-4E0B-B2A2-EEA155A575CC}"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79EDB5A-6FDE-6541-8D54-C7D65302B96F}" type="datetime1">
              <a:rPr lang="en-AU" smtClean="0"/>
              <a:t>5/12/2015</a:t>
            </a:fld>
            <a:endParaRPr lang="en-IN"/>
          </a:p>
        </p:txBody>
      </p:sp>
      <p:sp>
        <p:nvSpPr>
          <p:cNvPr id="5" name="Footer Placeholder 4"/>
          <p:cNvSpPr>
            <a:spLocks noGrp="1"/>
          </p:cNvSpPr>
          <p:nvPr>
            <p:ph type="ftr" sz="quarter" idx="11"/>
          </p:nvPr>
        </p:nvSpPr>
        <p:spPr>
          <a:xfrm>
            <a:off x="457200" y="6556248"/>
            <a:ext cx="3657600" cy="228600"/>
          </a:xfrm>
        </p:spPr>
        <p:txBody>
          <a:bodyPr/>
          <a:lstStyle>
            <a:extLst/>
          </a:lstStyle>
          <a:p>
            <a:r>
              <a:rPr lang="en-IN" smtClean="0"/>
              <a:t>Criticalcareindia.com</a:t>
            </a:r>
            <a:endParaRPr lang="en-IN"/>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35A9FB8-4DEE-4E0B-B2A2-EEA155A575CC}"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A7D7F1-D2EA-BC4D-8CC0-72FA75A58CF9}" type="datetime1">
              <a:rPr lang="en-AU" smtClean="0"/>
              <a:t>5/12/2015</a:t>
            </a:fld>
            <a:endParaRPr lang="en-IN"/>
          </a:p>
        </p:txBody>
      </p:sp>
      <p:sp>
        <p:nvSpPr>
          <p:cNvPr id="5" name="Footer Placeholder 4"/>
          <p:cNvSpPr>
            <a:spLocks noGrp="1"/>
          </p:cNvSpPr>
          <p:nvPr>
            <p:ph type="ftr" sz="quarter" idx="11"/>
          </p:nvPr>
        </p:nvSpPr>
        <p:spPr/>
        <p:txBody>
          <a:bodyPr/>
          <a:lstStyle>
            <a:extLst/>
          </a:lstStyle>
          <a:p>
            <a:r>
              <a:rPr lang="en-IN" smtClean="0"/>
              <a:t>Criticalcareindia.com</a:t>
            </a:r>
            <a:endParaRPr lang="en-IN"/>
          </a:p>
        </p:txBody>
      </p:sp>
      <p:sp>
        <p:nvSpPr>
          <p:cNvPr id="6" name="Slide Number Placeholder 5"/>
          <p:cNvSpPr>
            <a:spLocks noGrp="1"/>
          </p:cNvSpPr>
          <p:nvPr>
            <p:ph type="sldNum" sz="quarter" idx="12"/>
          </p:nvPr>
        </p:nvSpPr>
        <p:spPr/>
        <p:txBody>
          <a:bodyPr/>
          <a:lstStyle>
            <a:extLst/>
          </a:lstStyle>
          <a:p>
            <a:fld id="{135A9FB8-4DEE-4E0B-B2A2-EEA155A575CC}"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813F193-6AE9-2140-B29F-B02C3B29AE1E}" type="datetime1">
              <a:rPr lang="en-AU" smtClean="0"/>
              <a:t>5/12/2015</a:t>
            </a:fld>
            <a:endParaRPr lang="en-IN"/>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IN" smtClean="0"/>
              <a:t>Criticalcareindia.com</a:t>
            </a:r>
            <a:endParaRPr lang="en-IN"/>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35A9FB8-4DEE-4E0B-B2A2-EEA155A575CC}"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DCB049F-4B41-8643-95C0-478584600639}" type="datetime1">
              <a:rPr lang="en-AU" smtClean="0"/>
              <a:t>5/12/2015</a:t>
            </a:fld>
            <a:endParaRPr lang="en-IN"/>
          </a:p>
        </p:txBody>
      </p:sp>
      <p:sp>
        <p:nvSpPr>
          <p:cNvPr id="6" name="Footer Placeholder 5"/>
          <p:cNvSpPr>
            <a:spLocks noGrp="1"/>
          </p:cNvSpPr>
          <p:nvPr>
            <p:ph type="ftr" sz="quarter" idx="11"/>
          </p:nvPr>
        </p:nvSpPr>
        <p:spPr/>
        <p:txBody>
          <a:bodyPr/>
          <a:lstStyle>
            <a:extLst/>
          </a:lstStyle>
          <a:p>
            <a:r>
              <a:rPr lang="en-IN" smtClean="0"/>
              <a:t>Criticalcareindia.com</a:t>
            </a:r>
            <a:endParaRPr lang="en-IN"/>
          </a:p>
        </p:txBody>
      </p:sp>
      <p:sp>
        <p:nvSpPr>
          <p:cNvPr id="7" name="Slide Number Placeholder 6"/>
          <p:cNvSpPr>
            <a:spLocks noGrp="1"/>
          </p:cNvSpPr>
          <p:nvPr>
            <p:ph type="sldNum" sz="quarter" idx="12"/>
          </p:nvPr>
        </p:nvSpPr>
        <p:spPr/>
        <p:txBody>
          <a:bodyPr/>
          <a:lstStyle>
            <a:extLst/>
          </a:lstStyle>
          <a:p>
            <a:fld id="{135A9FB8-4DEE-4E0B-B2A2-EEA155A575CC}"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5779A91-78AC-6640-B0E8-8EE47CCC4920}" type="datetime1">
              <a:rPr lang="en-AU" smtClean="0"/>
              <a:t>5/12/2015</a:t>
            </a:fld>
            <a:endParaRPr lang="en-IN"/>
          </a:p>
        </p:txBody>
      </p:sp>
      <p:sp>
        <p:nvSpPr>
          <p:cNvPr id="8" name="Footer Placeholder 7"/>
          <p:cNvSpPr>
            <a:spLocks noGrp="1"/>
          </p:cNvSpPr>
          <p:nvPr>
            <p:ph type="ftr" sz="quarter" idx="11"/>
          </p:nvPr>
        </p:nvSpPr>
        <p:spPr/>
        <p:txBody>
          <a:bodyPr/>
          <a:lstStyle>
            <a:extLst/>
          </a:lstStyle>
          <a:p>
            <a:r>
              <a:rPr lang="en-IN" smtClean="0"/>
              <a:t>Criticalcareindia.com</a:t>
            </a:r>
            <a:endParaRPr lang="en-IN"/>
          </a:p>
        </p:txBody>
      </p:sp>
      <p:sp>
        <p:nvSpPr>
          <p:cNvPr id="9" name="Slide Number Placeholder 8"/>
          <p:cNvSpPr>
            <a:spLocks noGrp="1"/>
          </p:cNvSpPr>
          <p:nvPr>
            <p:ph type="sldNum" sz="quarter" idx="12"/>
          </p:nvPr>
        </p:nvSpPr>
        <p:spPr/>
        <p:txBody>
          <a:bodyPr/>
          <a:lstStyle>
            <a:extLst/>
          </a:lstStyle>
          <a:p>
            <a:fld id="{135A9FB8-4DEE-4E0B-B2A2-EEA155A575CC}"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0216A5A-D75F-BA4A-B6E7-4E2CBD3A3907}" type="datetime1">
              <a:rPr lang="en-AU" smtClean="0"/>
              <a:t>5/12/2015</a:t>
            </a:fld>
            <a:endParaRPr lang="en-IN"/>
          </a:p>
        </p:txBody>
      </p:sp>
      <p:sp>
        <p:nvSpPr>
          <p:cNvPr id="4" name="Footer Placeholder 3"/>
          <p:cNvSpPr>
            <a:spLocks noGrp="1"/>
          </p:cNvSpPr>
          <p:nvPr>
            <p:ph type="ftr" sz="quarter" idx="11"/>
          </p:nvPr>
        </p:nvSpPr>
        <p:spPr/>
        <p:txBody>
          <a:bodyPr/>
          <a:lstStyle>
            <a:extLst/>
          </a:lstStyle>
          <a:p>
            <a:r>
              <a:rPr lang="en-IN" smtClean="0"/>
              <a:t>Criticalcareindia.com</a:t>
            </a:r>
            <a:endParaRPr lang="en-IN"/>
          </a:p>
        </p:txBody>
      </p:sp>
      <p:sp>
        <p:nvSpPr>
          <p:cNvPr id="5" name="Slide Number Placeholder 4"/>
          <p:cNvSpPr>
            <a:spLocks noGrp="1"/>
          </p:cNvSpPr>
          <p:nvPr>
            <p:ph type="sldNum" sz="quarter" idx="12"/>
          </p:nvPr>
        </p:nvSpPr>
        <p:spPr/>
        <p:txBody>
          <a:bodyPr/>
          <a:lstStyle>
            <a:extLst/>
          </a:lstStyle>
          <a:p>
            <a:fld id="{135A9FB8-4DEE-4E0B-B2A2-EEA155A575CC}"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E15D681-3F57-834F-8E0C-E2B93F78C2CB}" type="datetime1">
              <a:rPr lang="en-AU" smtClean="0"/>
              <a:t>5/12/2015</a:t>
            </a:fld>
            <a:endParaRPr lang="en-IN"/>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IN" smtClean="0"/>
              <a:t>Criticalcareindia.com</a:t>
            </a:r>
            <a:endParaRPr lang="en-IN"/>
          </a:p>
        </p:txBody>
      </p:sp>
      <p:sp>
        <p:nvSpPr>
          <p:cNvPr id="4" name="Slide Number Placeholder 3"/>
          <p:cNvSpPr>
            <a:spLocks noGrp="1"/>
          </p:cNvSpPr>
          <p:nvPr>
            <p:ph type="sldNum" sz="quarter" idx="12"/>
          </p:nvPr>
        </p:nvSpPr>
        <p:spPr/>
        <p:txBody>
          <a:bodyPr/>
          <a:lstStyle>
            <a:extLst/>
          </a:lstStyle>
          <a:p>
            <a:fld id="{135A9FB8-4DEE-4E0B-B2A2-EEA155A575CC}"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CDE7F3-1404-AC4D-9410-959908FDBA38}" type="datetime1">
              <a:rPr lang="en-AU" smtClean="0"/>
              <a:t>5/12/2015</a:t>
            </a:fld>
            <a:endParaRPr lang="en-IN"/>
          </a:p>
        </p:txBody>
      </p:sp>
      <p:sp>
        <p:nvSpPr>
          <p:cNvPr id="6" name="Footer Placeholder 5"/>
          <p:cNvSpPr>
            <a:spLocks noGrp="1"/>
          </p:cNvSpPr>
          <p:nvPr>
            <p:ph type="ftr" sz="quarter" idx="11"/>
          </p:nvPr>
        </p:nvSpPr>
        <p:spPr/>
        <p:txBody>
          <a:bodyPr/>
          <a:lstStyle>
            <a:extLst/>
          </a:lstStyle>
          <a:p>
            <a:r>
              <a:rPr lang="en-IN" smtClean="0"/>
              <a:t>Criticalcareindia.com</a:t>
            </a:r>
            <a:endParaRPr lang="en-IN"/>
          </a:p>
        </p:txBody>
      </p:sp>
      <p:sp>
        <p:nvSpPr>
          <p:cNvPr id="7" name="Slide Number Placeholder 6"/>
          <p:cNvSpPr>
            <a:spLocks noGrp="1"/>
          </p:cNvSpPr>
          <p:nvPr>
            <p:ph type="sldNum" sz="quarter" idx="12"/>
          </p:nvPr>
        </p:nvSpPr>
        <p:spPr/>
        <p:txBody>
          <a:bodyPr/>
          <a:lstStyle>
            <a:extLst/>
          </a:lstStyle>
          <a:p>
            <a:fld id="{135A9FB8-4DEE-4E0B-B2A2-EEA155A575CC}"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A6FEC33-E081-944C-901A-E87AF03DEDF0}" type="datetime1">
              <a:rPr lang="en-AU" smtClean="0"/>
              <a:t>5/12/2015</a:t>
            </a:fld>
            <a:endParaRPr lang="en-IN"/>
          </a:p>
        </p:txBody>
      </p:sp>
      <p:sp>
        <p:nvSpPr>
          <p:cNvPr id="6" name="Footer Placeholder 5"/>
          <p:cNvSpPr>
            <a:spLocks noGrp="1"/>
          </p:cNvSpPr>
          <p:nvPr>
            <p:ph type="ftr" sz="quarter" idx="11"/>
          </p:nvPr>
        </p:nvSpPr>
        <p:spPr/>
        <p:txBody>
          <a:bodyPr/>
          <a:lstStyle>
            <a:extLst/>
          </a:lstStyle>
          <a:p>
            <a:r>
              <a:rPr lang="en-IN" smtClean="0"/>
              <a:t>Criticalcareindia.com</a:t>
            </a:r>
            <a:endParaRPr lang="en-IN"/>
          </a:p>
        </p:txBody>
      </p:sp>
      <p:sp>
        <p:nvSpPr>
          <p:cNvPr id="7" name="Slide Number Placeholder 6"/>
          <p:cNvSpPr>
            <a:spLocks noGrp="1"/>
          </p:cNvSpPr>
          <p:nvPr>
            <p:ph type="sldNum" sz="quarter" idx="12"/>
          </p:nvPr>
        </p:nvSpPr>
        <p:spPr/>
        <p:txBody>
          <a:bodyPr/>
          <a:lstStyle>
            <a:extLst/>
          </a:lstStyle>
          <a:p>
            <a:fld id="{135A9FB8-4DEE-4E0B-B2A2-EEA155A575CC}" type="slidenum">
              <a:rPr lang="en-IN" smtClean="0"/>
              <a:pPr/>
              <a:t>‹#›</a:t>
            </a:fld>
            <a:endParaRPr lang="en-IN"/>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8B24A04-915C-174D-ADB1-48FA5856B463}" type="datetime1">
              <a:rPr lang="en-AU" smtClean="0"/>
              <a:t>5/12/2015</a:t>
            </a:fld>
            <a:endParaRPr lang="en-IN"/>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IN" smtClean="0"/>
              <a:t>Criticalcareindia.com</a:t>
            </a:r>
            <a:endParaRPr lang="en-IN"/>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35A9FB8-4DEE-4E0B-B2A2-EEA155A575CC}"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en.wikipedia.org/wiki/Eptifibatide" TargetMode="External"/><Relationship Id="rId4" Type="http://schemas.openxmlformats.org/officeDocument/2006/relationships/hyperlink" Target="http://en.wikipedia.org/wiki/Tirofiban" TargetMode="External"/><Relationship Id="rId1" Type="http://schemas.openxmlformats.org/officeDocument/2006/relationships/slideLayout" Target="../slideLayouts/slideLayout2.xml"/><Relationship Id="rId2" Type="http://schemas.openxmlformats.org/officeDocument/2006/relationships/hyperlink" Target="http://en.wikipedia.org/wiki/Abciximab"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620688"/>
            <a:ext cx="6768752" cy="2868168"/>
          </a:xfrm>
        </p:spPr>
        <p:txBody>
          <a:bodyPr/>
          <a:lstStyle/>
          <a:p>
            <a:r>
              <a:rPr lang="en-US" dirty="0" smtClean="0"/>
              <a:t>ACUTE Coronary SYNDROME- UNSTABLE ANGINA &amp; NON ST ELEVATION MI</a:t>
            </a:r>
            <a:endParaRPr lang="en-IN" dirty="0"/>
          </a:p>
        </p:txBody>
      </p:sp>
      <p:sp>
        <p:nvSpPr>
          <p:cNvPr id="3" name="Subtitle 2"/>
          <p:cNvSpPr>
            <a:spLocks noGrp="1"/>
          </p:cNvSpPr>
          <p:nvPr>
            <p:ph type="subTitle" idx="1"/>
          </p:nvPr>
        </p:nvSpPr>
        <p:spPr>
          <a:xfrm>
            <a:off x="2806699" y="4803247"/>
            <a:ext cx="5114778" cy="1101248"/>
          </a:xfrm>
        </p:spPr>
        <p:txBody>
          <a:bodyPr>
            <a:normAutofit/>
          </a:bodyPr>
          <a:lstStyle/>
          <a:p>
            <a:pPr algn="l"/>
            <a:r>
              <a:rPr lang="en-US" dirty="0" smtClean="0"/>
              <a:t>BHUSHAN </a:t>
            </a:r>
            <a:r>
              <a:rPr lang="en-US" dirty="0" smtClean="0"/>
              <a:t>S. </a:t>
            </a:r>
            <a:r>
              <a:rPr lang="en-US" dirty="0" smtClean="0"/>
              <a:t>WANKHADE</a:t>
            </a:r>
          </a:p>
          <a:p>
            <a:pPr algn="l"/>
            <a:r>
              <a:rPr lang="en-US" sz="1600" b="1" dirty="0">
                <a:solidFill>
                  <a:schemeClr val="bg1"/>
                </a:solidFill>
                <a:latin typeface="Aharoni" pitchFamily="2" charset="-79"/>
                <a:cs typeface="Aharoni" pitchFamily="2" charset="-79"/>
              </a:rPr>
              <a:t>MD (Anesthesiology), FNB (CCM), EDICM</a:t>
            </a:r>
            <a:endParaRPr lang="en-IN"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7776" y="3645024"/>
            <a:ext cx="2016224" cy="3244237"/>
          </a:xfrm>
          <a:prstGeom prst="rect">
            <a:avLst/>
          </a:prstGeom>
        </p:spPr>
      </p:pic>
      <p:sp>
        <p:nvSpPr>
          <p:cNvPr id="5" name="Footer Placeholder 3"/>
          <p:cNvSpPr>
            <a:spLocks noGrp="1"/>
          </p:cNvSpPr>
          <p:nvPr>
            <p:ph type="ftr" sz="quarter" idx="11"/>
          </p:nvPr>
        </p:nvSpPr>
        <p:spPr>
          <a:xfrm>
            <a:off x="6248400" y="6481395"/>
            <a:ext cx="2895600" cy="365125"/>
          </a:xfrm>
        </p:spPr>
        <p:txBody>
          <a:bodyPr/>
          <a:lstStyle/>
          <a:p>
            <a:pPr>
              <a:defRPr/>
            </a:pPr>
            <a:r>
              <a:rPr lang="en-US" sz="1400" b="1" i="1" dirty="0">
                <a:solidFill>
                  <a:schemeClr val="bg1"/>
                </a:solidFill>
              </a:rPr>
              <a:t>Criticalcareindia.com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ecg</a:t>
            </a:r>
            <a:r>
              <a:rPr lang="en-US" dirty="0" smtClean="0"/>
              <a:t> relation to CARONARY CIRCULATION</a:t>
            </a:r>
            <a:endParaRPr lang="en-IN" dirty="0"/>
          </a:p>
        </p:txBody>
      </p:sp>
      <p:pic>
        <p:nvPicPr>
          <p:cNvPr id="1027" name="Picture 3"/>
          <p:cNvPicPr>
            <a:picLocks noChangeAspect="1" noChangeArrowheads="1"/>
          </p:cNvPicPr>
          <p:nvPr/>
        </p:nvPicPr>
        <p:blipFill>
          <a:blip r:embed="rId2" cstate="print"/>
          <a:srcRect/>
          <a:stretch>
            <a:fillRect/>
          </a:stretch>
        </p:blipFill>
        <p:spPr bwMode="auto">
          <a:xfrm>
            <a:off x="611560" y="1700808"/>
            <a:ext cx="6000750" cy="4000500"/>
          </a:xfrm>
          <a:prstGeom prst="rect">
            <a:avLst/>
          </a:prstGeom>
          <a:noFill/>
          <a:ln w="9525">
            <a:noFill/>
            <a:miter lim="800000"/>
            <a:headEnd/>
            <a:tailEnd/>
          </a:ln>
        </p:spPr>
      </p:pic>
      <p:sp>
        <p:nvSpPr>
          <p:cNvPr id="6" name="Content Placeholder 5"/>
          <p:cNvSpPr>
            <a:spLocks noGrp="1"/>
          </p:cNvSpPr>
          <p:nvPr>
            <p:ph idx="1"/>
          </p:nvPr>
        </p:nvSpPr>
        <p:spPr/>
        <p:txBody>
          <a:bodyPr/>
          <a:lstStyle/>
          <a:p>
            <a:endParaRPr lang="en-IN" dirty="0"/>
          </a:p>
        </p:txBody>
      </p:sp>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179512" y="0"/>
          <a:ext cx="792088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5157192"/>
            <a:ext cx="8208912" cy="1569660"/>
          </a:xfrm>
          <a:prstGeom prst="rect">
            <a:avLst/>
          </a:prstGeom>
        </p:spPr>
        <p:txBody>
          <a:bodyPr wrap="square">
            <a:spAutoFit/>
          </a:bodyPr>
          <a:lstStyle/>
          <a:p>
            <a:pPr>
              <a:buClr>
                <a:schemeClr val="accent1"/>
              </a:buClr>
              <a:buFont typeface="Wingdings" pitchFamily="2" charset="2"/>
              <a:buChar char="Ø"/>
            </a:pPr>
            <a:r>
              <a:rPr lang="en-IN" sz="1600" dirty="0" smtClean="0"/>
              <a:t>Dominance; The right dominant coronary artery. the posterior </a:t>
            </a:r>
            <a:r>
              <a:rPr lang="en-IN" sz="1600" dirty="0" err="1" smtClean="0"/>
              <a:t>interventricular</a:t>
            </a:r>
            <a:r>
              <a:rPr lang="en-IN" sz="1600" dirty="0" smtClean="0"/>
              <a:t> branch (</a:t>
            </a:r>
            <a:r>
              <a:rPr lang="en-IN" sz="1600" dirty="0" err="1" smtClean="0"/>
              <a:t>suppy</a:t>
            </a:r>
            <a:r>
              <a:rPr lang="en-IN" sz="1600" dirty="0" smtClean="0"/>
              <a:t> most. Of  post wall) arises from the RCA. </a:t>
            </a:r>
          </a:p>
          <a:p>
            <a:pPr>
              <a:buClr>
                <a:schemeClr val="accent1"/>
              </a:buClr>
              <a:buFont typeface="Wingdings" pitchFamily="2" charset="2"/>
              <a:buChar char="Ø"/>
            </a:pPr>
            <a:r>
              <a:rPr lang="en-IN" sz="1600" dirty="0" smtClean="0"/>
              <a:t>left dominant coronary artery, the posterior </a:t>
            </a:r>
            <a:r>
              <a:rPr lang="en-IN" sz="1600" dirty="0" err="1" smtClean="0"/>
              <a:t>interventricular</a:t>
            </a:r>
            <a:r>
              <a:rPr lang="en-IN" sz="1600" dirty="0" smtClean="0"/>
              <a:t> branch arises from an enlarged circumflex branch. </a:t>
            </a:r>
          </a:p>
          <a:p>
            <a:pPr>
              <a:buClr>
                <a:schemeClr val="accent1"/>
              </a:buClr>
              <a:buFont typeface="Wingdings" pitchFamily="2" charset="2"/>
              <a:buChar char="Ø"/>
            </a:pPr>
            <a:r>
              <a:rPr lang="en-IN" sz="1600" dirty="0" smtClean="0"/>
              <a:t> the SA &amp; AV nodes. In most cases, supplied RCA. However, vessels from the circumflex branch of the LCA occasionally supply these structures</a:t>
            </a:r>
            <a:endParaRPr lang="en-IN" sz="1600" dirty="0"/>
          </a:p>
        </p:txBody>
      </p:sp>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12 lead ECG and relation to coronary artery anatomy </a:t>
            </a:r>
            <a:endParaRPr lang="en-IN" dirty="0"/>
          </a:p>
        </p:txBody>
      </p:sp>
      <p:sp>
        <p:nvSpPr>
          <p:cNvPr id="3" name="Content Placeholder 2"/>
          <p:cNvSpPr>
            <a:spLocks noGrp="1"/>
          </p:cNvSpPr>
          <p:nvPr>
            <p:ph idx="1"/>
          </p:nvPr>
        </p:nvSpPr>
        <p:spPr/>
        <p:txBody>
          <a:bodyPr/>
          <a:lstStyle/>
          <a:p>
            <a:r>
              <a:rPr lang="en-US" dirty="0" smtClean="0"/>
              <a:t>Anterior wall ischemia/injury/infract;- V3-V4</a:t>
            </a:r>
          </a:p>
          <a:p>
            <a:r>
              <a:rPr lang="en-US" dirty="0" smtClean="0"/>
              <a:t>Lateral wall ischemia/injury/infract;- I </a:t>
            </a:r>
            <a:r>
              <a:rPr lang="en-US" dirty="0" err="1" smtClean="0"/>
              <a:t>aVL</a:t>
            </a:r>
            <a:r>
              <a:rPr lang="en-US" dirty="0" smtClean="0"/>
              <a:t> V5-V6</a:t>
            </a:r>
          </a:p>
          <a:p>
            <a:r>
              <a:rPr lang="en-US" dirty="0" smtClean="0"/>
              <a:t>Inferior wall ischemia/injury/infract;- II III </a:t>
            </a:r>
            <a:r>
              <a:rPr lang="en-US" dirty="0" err="1" smtClean="0"/>
              <a:t>aVF</a:t>
            </a:r>
            <a:endParaRPr lang="en-US" dirty="0" smtClean="0"/>
          </a:p>
          <a:p>
            <a:r>
              <a:rPr lang="en-US" dirty="0" err="1" smtClean="0"/>
              <a:t>Septal</a:t>
            </a:r>
            <a:r>
              <a:rPr lang="en-US" dirty="0" smtClean="0"/>
              <a:t> wall ischemia/injury/infract;- V1-V2</a:t>
            </a:r>
          </a:p>
          <a:p>
            <a:r>
              <a:rPr lang="en-US" dirty="0" smtClean="0"/>
              <a:t>LAD;-  V1-V6</a:t>
            </a:r>
          </a:p>
          <a:p>
            <a:r>
              <a:rPr lang="en-US" dirty="0" err="1" smtClean="0"/>
              <a:t>Cx</a:t>
            </a:r>
            <a:r>
              <a:rPr lang="en-US" dirty="0" smtClean="0"/>
              <a:t>;- I </a:t>
            </a:r>
            <a:r>
              <a:rPr lang="en-US" dirty="0" err="1" smtClean="0"/>
              <a:t>aVL</a:t>
            </a:r>
            <a:r>
              <a:rPr lang="en-US" dirty="0" smtClean="0"/>
              <a:t> possibly V5-V6</a:t>
            </a:r>
          </a:p>
          <a:p>
            <a:r>
              <a:rPr lang="en-US" dirty="0" smtClean="0"/>
              <a:t>RCA;- II III </a:t>
            </a:r>
            <a:r>
              <a:rPr lang="en-US" dirty="0" err="1" smtClean="0"/>
              <a:t>aVF</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Ecg;criteria</a:t>
            </a:r>
            <a:r>
              <a:rPr lang="en-US" dirty="0" smtClean="0"/>
              <a:t> </a:t>
            </a:r>
            <a:endParaRPr lang="en-IN" dirty="0"/>
          </a:p>
        </p:txBody>
      </p:sp>
      <p:sp>
        <p:nvSpPr>
          <p:cNvPr id="3" name="Content Placeholder 2"/>
          <p:cNvSpPr>
            <a:spLocks noGrp="1"/>
          </p:cNvSpPr>
          <p:nvPr>
            <p:ph idx="1"/>
          </p:nvPr>
        </p:nvSpPr>
        <p:spPr/>
        <p:txBody>
          <a:bodyPr>
            <a:normAutofit fontScale="92500" lnSpcReduction="10000"/>
          </a:bodyPr>
          <a:lstStyle/>
          <a:p>
            <a:r>
              <a:rPr lang="en-IN" b="1" dirty="0" smtClean="0"/>
              <a:t>ST elevation MI</a:t>
            </a:r>
            <a:r>
              <a:rPr lang="en-IN" dirty="0" smtClean="0"/>
              <a:t>;ST-segment elevation or presumed new LBBB is characterized by ST-segment elevation in 2 or more contiguous leads</a:t>
            </a:r>
            <a:r>
              <a:rPr lang="en-IN" i="1" dirty="0" smtClean="0"/>
              <a:t>. </a:t>
            </a:r>
          </a:p>
          <a:p>
            <a:r>
              <a:rPr lang="en-IN" i="1" dirty="0" smtClean="0"/>
              <a:t>Men &gt;/= 40 </a:t>
            </a:r>
            <a:r>
              <a:rPr lang="en-IN" i="1" dirty="0" err="1" smtClean="0"/>
              <a:t>yr;threshold</a:t>
            </a:r>
            <a:r>
              <a:rPr lang="en-IN" i="1" dirty="0" smtClean="0"/>
              <a:t> values for ST-segment </a:t>
            </a:r>
            <a:r>
              <a:rPr lang="en-IN" dirty="0" smtClean="0"/>
              <a:t>elevation consistent with STEMI are J-point elevation 0.2 mV (2 mm) in leads V2 and V3 and 0.1 mV (1 mm) in all other leads</a:t>
            </a:r>
          </a:p>
          <a:p>
            <a:r>
              <a:rPr lang="en-IN" dirty="0" smtClean="0"/>
              <a:t>Men &lt;40 </a:t>
            </a:r>
            <a:r>
              <a:rPr lang="en-IN" dirty="0" err="1" smtClean="0"/>
              <a:t>yr.old</a:t>
            </a:r>
            <a:r>
              <a:rPr lang="en-IN" dirty="0" smtClean="0"/>
              <a:t>; J-point elevation 0.25 mV (2.5 mm) in leads V2 and V3 and 0.1 mV (1 mm) in all other leads  </a:t>
            </a:r>
          </a:p>
          <a:p>
            <a:r>
              <a:rPr lang="en-IN" dirty="0" smtClean="0"/>
              <a:t>Women; J-point elevation 0.15 mV (1.5 mm) in leads V2 and V3 and 0.1mV (1 mm) in all other leads </a:t>
            </a:r>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r>
              <a:rPr lang="en-US" b="1" dirty="0" smtClean="0"/>
              <a:t>High risk UA/ non ST elevation MI</a:t>
            </a:r>
            <a:r>
              <a:rPr lang="en-US" dirty="0" smtClean="0"/>
              <a:t>;- ST depression of 0.5 mm(0.05 mV) or greater or dynamic T wave inversion with pain or discomfort</a:t>
            </a:r>
          </a:p>
          <a:p>
            <a:r>
              <a:rPr lang="en-US" dirty="0" smtClean="0"/>
              <a:t>Non persistent or transient ST elevation of 0.5 mm or greater for less than 20 min is also included in this category</a:t>
            </a:r>
          </a:p>
          <a:p>
            <a:r>
              <a:rPr lang="en-IN" dirty="0" smtClean="0"/>
              <a:t>Men &amp; women; threshold values for ST-segment depression consistent with ischemia are J-point depression 0.05 mV (-.5 mm) in leads V2 and V3 and -0.1 mV (-1 mm) in all other leads.</a:t>
            </a:r>
            <a:endParaRPr lang="en-US" dirty="0" smtClean="0"/>
          </a:p>
          <a:p>
            <a:r>
              <a:rPr lang="en-US" b="1" dirty="0" smtClean="0"/>
              <a:t>Intermediate or low risk UA</a:t>
            </a:r>
            <a:r>
              <a:rPr lang="en-US" dirty="0" smtClean="0"/>
              <a:t>;- normal or non diagnostic changes in ST </a:t>
            </a:r>
            <a:r>
              <a:rPr lang="en-US" dirty="0" err="1" smtClean="0"/>
              <a:t>seg</a:t>
            </a:r>
            <a:r>
              <a:rPr lang="en-US" dirty="0" smtClean="0"/>
              <a:t>. ( ST </a:t>
            </a:r>
            <a:r>
              <a:rPr lang="en-US" dirty="0" err="1" smtClean="0"/>
              <a:t>seg</a:t>
            </a:r>
            <a:r>
              <a:rPr lang="en-US" dirty="0" smtClean="0"/>
              <a:t> deviation in either direction less than 0.5mm (0.05mV) or T wave inversion of &lt;/= 2mm(0.2mv). </a:t>
            </a:r>
          </a:p>
          <a:p>
            <a:r>
              <a:rPr lang="en-US" dirty="0" smtClean="0"/>
              <a:t>In these case serial cardiac studies and functional testing are appropriate.</a:t>
            </a:r>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239000" cy="1143000"/>
          </a:xfrm>
        </p:spPr>
        <p:txBody>
          <a:bodyPr/>
          <a:lstStyle/>
          <a:p>
            <a:r>
              <a:rPr lang="en-US" dirty="0" smtClean="0"/>
              <a:t>Biochemical marker </a:t>
            </a:r>
            <a:endParaRPr lang="en-IN" dirty="0"/>
          </a:p>
        </p:txBody>
      </p:sp>
      <p:pic>
        <p:nvPicPr>
          <p:cNvPr id="1026" name="Picture 2" descr="C:\Users\sananta\Desktop\F1.large.jpg"/>
          <p:cNvPicPr>
            <a:picLocks noGrp="1" noChangeAspect="1" noChangeArrowheads="1"/>
          </p:cNvPicPr>
          <p:nvPr>
            <p:ph idx="1"/>
          </p:nvPr>
        </p:nvPicPr>
        <p:blipFill>
          <a:blip r:embed="rId2" cstate="print"/>
          <a:srcRect/>
          <a:stretch>
            <a:fillRect/>
          </a:stretch>
        </p:blipFill>
        <p:spPr bwMode="auto">
          <a:xfrm>
            <a:off x="467544" y="1124744"/>
            <a:ext cx="7239000" cy="3817441"/>
          </a:xfrm>
          <a:prstGeom prst="rect">
            <a:avLst/>
          </a:prstGeom>
          <a:noFill/>
        </p:spPr>
      </p:pic>
      <p:graphicFrame>
        <p:nvGraphicFramePr>
          <p:cNvPr id="5" name="Table 4"/>
          <p:cNvGraphicFramePr>
            <a:graphicFrameLocks noGrp="1"/>
          </p:cNvGraphicFramePr>
          <p:nvPr/>
        </p:nvGraphicFramePr>
        <p:xfrm>
          <a:off x="1043608" y="5157192"/>
          <a:ext cx="6419056" cy="1381760"/>
        </p:xfrm>
        <a:graphic>
          <a:graphicData uri="http://schemas.openxmlformats.org/drawingml/2006/table">
            <a:tbl>
              <a:tblPr firstRow="1" bandRow="1">
                <a:tableStyleId>{5C22544A-7EE6-4342-B048-85BDC9FD1C3A}</a:tableStyleId>
              </a:tblPr>
              <a:tblGrid>
                <a:gridCol w="1604764"/>
                <a:gridCol w="1604764"/>
                <a:gridCol w="1604764"/>
                <a:gridCol w="1604764"/>
              </a:tblGrid>
              <a:tr h="370840">
                <a:tc>
                  <a:txBody>
                    <a:bodyPr/>
                    <a:lstStyle/>
                    <a:p>
                      <a:r>
                        <a:rPr lang="en-US" dirty="0" smtClean="0"/>
                        <a:t>Marker</a:t>
                      </a:r>
                      <a:r>
                        <a:rPr lang="en-US" baseline="0" dirty="0" smtClean="0"/>
                        <a:t> </a:t>
                      </a:r>
                      <a:endParaRPr lang="en-IN" dirty="0"/>
                    </a:p>
                  </a:txBody>
                  <a:tcPr/>
                </a:tc>
                <a:tc>
                  <a:txBody>
                    <a:bodyPr/>
                    <a:lstStyle/>
                    <a:p>
                      <a:r>
                        <a:rPr lang="en-US" dirty="0" smtClean="0"/>
                        <a:t>Appear in blood</a:t>
                      </a:r>
                      <a:endParaRPr lang="en-IN" dirty="0"/>
                    </a:p>
                  </a:txBody>
                  <a:tcPr/>
                </a:tc>
                <a:tc>
                  <a:txBody>
                    <a:bodyPr/>
                    <a:lstStyle/>
                    <a:p>
                      <a:r>
                        <a:rPr lang="en-US" dirty="0" smtClean="0"/>
                        <a:t>Peak at</a:t>
                      </a:r>
                      <a:endParaRPr lang="en-IN" dirty="0"/>
                    </a:p>
                  </a:txBody>
                  <a:tcPr/>
                </a:tc>
                <a:tc>
                  <a:txBody>
                    <a:bodyPr/>
                    <a:lstStyle/>
                    <a:p>
                      <a:r>
                        <a:rPr lang="en-US" dirty="0" smtClean="0"/>
                        <a:t>Return</a:t>
                      </a:r>
                      <a:r>
                        <a:rPr lang="en-US" baseline="0" dirty="0" smtClean="0"/>
                        <a:t> to normal</a:t>
                      </a:r>
                      <a:endParaRPr lang="en-IN" dirty="0"/>
                    </a:p>
                  </a:txBody>
                  <a:tcPr/>
                </a:tc>
              </a:tr>
              <a:tr h="370840">
                <a:tc>
                  <a:txBody>
                    <a:bodyPr/>
                    <a:lstStyle/>
                    <a:p>
                      <a:r>
                        <a:rPr lang="en-IN" dirty="0" err="1" smtClean="0"/>
                        <a:t>cTnT</a:t>
                      </a:r>
                      <a:r>
                        <a:rPr lang="en-IN" baseline="0" dirty="0" smtClean="0"/>
                        <a:t> &amp; </a:t>
                      </a:r>
                      <a:r>
                        <a:rPr lang="en-IN" dirty="0" err="1" smtClean="0"/>
                        <a:t>cTnI</a:t>
                      </a:r>
                      <a:endParaRPr lang="en-IN" dirty="0"/>
                    </a:p>
                  </a:txBody>
                  <a:tcPr/>
                </a:tc>
                <a:tc>
                  <a:txBody>
                    <a:bodyPr/>
                    <a:lstStyle/>
                    <a:p>
                      <a:r>
                        <a:rPr lang="en-US" dirty="0" smtClean="0"/>
                        <a:t>2-4 hr.</a:t>
                      </a:r>
                      <a:endParaRPr lang="en-IN" dirty="0"/>
                    </a:p>
                  </a:txBody>
                  <a:tcPr/>
                </a:tc>
                <a:tc>
                  <a:txBody>
                    <a:bodyPr/>
                    <a:lstStyle/>
                    <a:p>
                      <a:r>
                        <a:rPr lang="en-US" dirty="0" smtClean="0"/>
                        <a:t>12 hr.</a:t>
                      </a:r>
                      <a:endParaRPr lang="en-IN" dirty="0"/>
                    </a:p>
                  </a:txBody>
                  <a:tcPr/>
                </a:tc>
                <a:tc>
                  <a:txBody>
                    <a:bodyPr/>
                    <a:lstStyle/>
                    <a:p>
                      <a:r>
                        <a:rPr lang="en-US" dirty="0" smtClean="0"/>
                        <a:t>7-10 days</a:t>
                      </a:r>
                      <a:endParaRPr lang="en-IN" dirty="0"/>
                    </a:p>
                  </a:txBody>
                  <a:tcPr/>
                </a:tc>
              </a:tr>
              <a:tr h="370840">
                <a:tc>
                  <a:txBody>
                    <a:bodyPr/>
                    <a:lstStyle/>
                    <a:p>
                      <a:r>
                        <a:rPr lang="en-US" dirty="0" smtClean="0"/>
                        <a:t>CPK-MB</a:t>
                      </a:r>
                      <a:endParaRPr lang="en-IN" dirty="0"/>
                    </a:p>
                  </a:txBody>
                  <a:tcPr/>
                </a:tc>
                <a:tc>
                  <a:txBody>
                    <a:bodyPr/>
                    <a:lstStyle/>
                    <a:p>
                      <a:r>
                        <a:rPr lang="en-US" dirty="0" smtClean="0"/>
                        <a:t>4-6 hr.</a:t>
                      </a:r>
                      <a:endParaRPr lang="en-IN" dirty="0"/>
                    </a:p>
                  </a:txBody>
                  <a:tcPr/>
                </a:tc>
                <a:tc>
                  <a:txBody>
                    <a:bodyPr/>
                    <a:lstStyle/>
                    <a:p>
                      <a:r>
                        <a:rPr lang="en-US" dirty="0" smtClean="0"/>
                        <a:t>12-24 hr.</a:t>
                      </a:r>
                      <a:endParaRPr lang="en-IN" dirty="0"/>
                    </a:p>
                  </a:txBody>
                  <a:tcPr/>
                </a:tc>
                <a:tc>
                  <a:txBody>
                    <a:bodyPr/>
                    <a:lstStyle/>
                    <a:p>
                      <a:r>
                        <a:rPr lang="en-US" dirty="0" smtClean="0"/>
                        <a:t>48-72 hr.</a:t>
                      </a:r>
                      <a:endParaRPr lang="en-IN" dirty="0"/>
                    </a:p>
                  </a:txBody>
                  <a:tcPr/>
                </a:tc>
              </a:tr>
            </a:tbl>
          </a:graphicData>
        </a:graphic>
      </p:graphicFrame>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Content Placeholder 4"/>
          <p:cNvSpPr>
            <a:spLocks noGrp="1"/>
          </p:cNvSpPr>
          <p:nvPr>
            <p:ph idx="1"/>
          </p:nvPr>
        </p:nvSpPr>
        <p:spPr>
          <a:xfrm>
            <a:off x="457200" y="1609416"/>
            <a:ext cx="7643192" cy="5248584"/>
          </a:xfrm>
        </p:spPr>
        <p:txBody>
          <a:bodyPr>
            <a:normAutofit fontScale="85000" lnSpcReduction="20000"/>
          </a:bodyPr>
          <a:lstStyle/>
          <a:p>
            <a:r>
              <a:rPr lang="en-IN" b="1" i="1" dirty="0" smtClean="0"/>
              <a:t>Cardiac-specific </a:t>
            </a:r>
            <a:r>
              <a:rPr lang="en-IN" b="1" i="1" dirty="0" err="1" smtClean="0"/>
              <a:t>troponin</a:t>
            </a:r>
            <a:r>
              <a:rPr lang="en-IN" b="1" i="1" dirty="0" smtClean="0"/>
              <a:t> T</a:t>
            </a:r>
            <a:r>
              <a:rPr lang="en-IN" b="1" dirty="0" smtClean="0"/>
              <a:t> (</a:t>
            </a:r>
            <a:r>
              <a:rPr lang="en-IN" b="1" dirty="0" err="1" smtClean="0"/>
              <a:t>cTnT</a:t>
            </a:r>
            <a:r>
              <a:rPr lang="en-IN" b="1" dirty="0" smtClean="0"/>
              <a:t>) and </a:t>
            </a:r>
            <a:r>
              <a:rPr lang="en-IN" b="1" i="1" dirty="0" smtClean="0"/>
              <a:t>cardiac-specific </a:t>
            </a:r>
            <a:r>
              <a:rPr lang="en-IN" b="1" i="1" dirty="0" err="1" smtClean="0"/>
              <a:t>troponin</a:t>
            </a:r>
            <a:r>
              <a:rPr lang="en-IN" b="1" i="1" dirty="0" smtClean="0"/>
              <a:t> I</a:t>
            </a:r>
            <a:r>
              <a:rPr lang="en-IN" b="1" dirty="0" smtClean="0"/>
              <a:t> (</a:t>
            </a:r>
            <a:r>
              <a:rPr lang="en-IN" b="1" dirty="0" err="1" smtClean="0"/>
              <a:t>cTnI</a:t>
            </a:r>
            <a:r>
              <a:rPr lang="en-IN" b="1" dirty="0" smtClean="0"/>
              <a:t>) </a:t>
            </a:r>
            <a:r>
              <a:rPr lang="en-IN" dirty="0" smtClean="0"/>
              <a:t>have amino acid sequences different from those of the skeletal muscle forms of these proteins.</a:t>
            </a:r>
          </a:p>
          <a:p>
            <a:r>
              <a:rPr lang="en-IN" dirty="0" smtClean="0"/>
              <a:t>Since </a:t>
            </a:r>
            <a:r>
              <a:rPr lang="en-IN" dirty="0" err="1" smtClean="0"/>
              <a:t>cTnT</a:t>
            </a:r>
            <a:r>
              <a:rPr lang="en-IN" dirty="0" smtClean="0"/>
              <a:t> and </a:t>
            </a:r>
            <a:r>
              <a:rPr lang="en-IN" dirty="0" err="1" smtClean="0"/>
              <a:t>cTnI</a:t>
            </a:r>
            <a:r>
              <a:rPr lang="en-IN" dirty="0" smtClean="0"/>
              <a:t> are not normally detectable in the blood of healthy individuals but may increase after STEMI to levels &gt;20 times higher than the upper reference limit</a:t>
            </a:r>
          </a:p>
          <a:p>
            <a:r>
              <a:rPr lang="en-IN" dirty="0" smtClean="0"/>
              <a:t>They are now the preferred biochemical markers for MI </a:t>
            </a:r>
          </a:p>
          <a:p>
            <a:r>
              <a:rPr lang="en-IN" dirty="0" smtClean="0"/>
              <a:t>Particular value in distinguishing UA from NSTEMI. </a:t>
            </a:r>
          </a:p>
          <a:p>
            <a:r>
              <a:rPr lang="en-IN" b="1" dirty="0" err="1" smtClean="0"/>
              <a:t>Creatine</a:t>
            </a:r>
            <a:r>
              <a:rPr lang="en-IN" b="1" dirty="0" smtClean="0"/>
              <a:t> </a:t>
            </a:r>
            <a:r>
              <a:rPr lang="en-IN" b="1" dirty="0" err="1" smtClean="0"/>
              <a:t>phosphokinase</a:t>
            </a:r>
            <a:r>
              <a:rPr lang="en-IN" b="1" dirty="0" smtClean="0"/>
              <a:t> (CK) </a:t>
            </a:r>
            <a:r>
              <a:rPr lang="en-IN" dirty="0" smtClean="0"/>
              <a:t>The MB </a:t>
            </a:r>
            <a:r>
              <a:rPr lang="en-IN" dirty="0" err="1" smtClean="0"/>
              <a:t>isoenzyme</a:t>
            </a:r>
            <a:r>
              <a:rPr lang="en-IN" dirty="0" smtClean="0"/>
              <a:t> of CK has the advantage over total CK that it is not present in significant concentrations in </a:t>
            </a:r>
            <a:r>
              <a:rPr lang="en-IN" dirty="0" err="1" smtClean="0"/>
              <a:t>extracardiac</a:t>
            </a:r>
            <a:r>
              <a:rPr lang="en-IN" dirty="0" smtClean="0"/>
              <a:t> tissue and therefore is considerably more specific. </a:t>
            </a:r>
          </a:p>
          <a:p>
            <a:r>
              <a:rPr lang="en-IN" dirty="0" smtClean="0"/>
              <a:t>However, cardiac surgery, </a:t>
            </a:r>
            <a:r>
              <a:rPr lang="en-IN" dirty="0" err="1" smtClean="0"/>
              <a:t>myocarditis</a:t>
            </a:r>
            <a:r>
              <a:rPr lang="en-IN" dirty="0" smtClean="0"/>
              <a:t>, and electrical </a:t>
            </a:r>
            <a:r>
              <a:rPr lang="en-IN" dirty="0" err="1" smtClean="0"/>
              <a:t>cardioversion</a:t>
            </a:r>
            <a:r>
              <a:rPr lang="en-IN" dirty="0" smtClean="0"/>
              <a:t> often result in elevated serum levels of the MB </a:t>
            </a:r>
            <a:r>
              <a:rPr lang="en-IN" dirty="0" err="1" smtClean="0"/>
              <a:t>isoenzyme</a:t>
            </a:r>
            <a:r>
              <a:rPr lang="en-IN" dirty="0" smtClean="0"/>
              <a:t>.</a:t>
            </a:r>
          </a:p>
          <a:p>
            <a:endParaRPr lang="en-IN" dirty="0" smtClean="0"/>
          </a:p>
          <a:p>
            <a:endParaRPr lang="en-IN" dirty="0"/>
          </a:p>
        </p:txBody>
      </p:sp>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smtClean="0"/>
              <a:t>Glycogen </a:t>
            </a:r>
            <a:r>
              <a:rPr lang="en-IN" b="1" dirty="0" err="1" smtClean="0"/>
              <a:t>phosphorylase</a:t>
            </a:r>
            <a:r>
              <a:rPr lang="en-IN" b="1" dirty="0" smtClean="0"/>
              <a:t> </a:t>
            </a:r>
            <a:r>
              <a:rPr lang="en-IN" b="1" dirty="0" err="1" smtClean="0"/>
              <a:t>isoenzyme</a:t>
            </a:r>
            <a:r>
              <a:rPr lang="en-IN" b="1" dirty="0" smtClean="0"/>
              <a:t> BB (GPBB)</a:t>
            </a:r>
          </a:p>
          <a:p>
            <a:r>
              <a:rPr lang="en-IN" dirty="0" smtClean="0"/>
              <a:t>Novel marker ;"new cardiac markers" which are discussed to improve early diagnosis in acute coronary syndrome</a:t>
            </a:r>
          </a:p>
          <a:p>
            <a:r>
              <a:rPr lang="en-IN" dirty="0" smtClean="0"/>
              <a:t>high sensitivity and specificity early after chest pain</a:t>
            </a:r>
          </a:p>
          <a:p>
            <a:r>
              <a:rPr lang="en-IN" dirty="0" smtClean="0"/>
              <a:t>A rapid rise in blood levels can be seen in myocardial infarction and unstable angina. </a:t>
            </a:r>
          </a:p>
          <a:p>
            <a:r>
              <a:rPr lang="en-IN" dirty="0" smtClean="0"/>
              <a:t>GP-BB elevated 1–3 hours after process of ischemia. and peak within 7 hr.</a:t>
            </a:r>
          </a:p>
          <a:p>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Elevated levels of these markers distinguish patients with NSTEMI from those with UA</a:t>
            </a:r>
          </a:p>
          <a:p>
            <a:r>
              <a:rPr lang="en-IN" dirty="0" smtClean="0"/>
              <a:t>There is a direct relationship between the degree of </a:t>
            </a:r>
            <a:r>
              <a:rPr lang="en-IN" dirty="0" err="1" smtClean="0"/>
              <a:t>troponin</a:t>
            </a:r>
            <a:r>
              <a:rPr lang="en-IN" dirty="0" smtClean="0"/>
              <a:t> elevation and mortality. </a:t>
            </a:r>
          </a:p>
          <a:p>
            <a:r>
              <a:rPr lang="en-IN" dirty="0" smtClean="0"/>
              <a:t>Minor </a:t>
            </a:r>
            <a:r>
              <a:rPr lang="en-IN" dirty="0" err="1" smtClean="0"/>
              <a:t>troponin</a:t>
            </a:r>
            <a:r>
              <a:rPr lang="en-IN" dirty="0" smtClean="0"/>
              <a:t> elevations have been reported and can be caused by congestive heart failure, </a:t>
            </a:r>
            <a:r>
              <a:rPr lang="en-IN" dirty="0" err="1" smtClean="0"/>
              <a:t>myocarditis</a:t>
            </a:r>
            <a:r>
              <a:rPr lang="en-IN" dirty="0" smtClean="0"/>
              <a:t>, or pulmonary embolism.</a:t>
            </a:r>
          </a:p>
          <a:p>
            <a:r>
              <a:rPr lang="en-US" dirty="0" smtClean="0"/>
              <a:t>In patient with CKD may have elevated baseline </a:t>
            </a:r>
            <a:r>
              <a:rPr lang="en-US" dirty="0" err="1" smtClean="0"/>
              <a:t>troponin</a:t>
            </a:r>
            <a:r>
              <a:rPr lang="en-US" dirty="0" smtClean="0"/>
              <a:t> level but greater increase in level may indicate MI</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management</a:t>
            </a:r>
            <a:endParaRPr lang="en-IN" dirty="0"/>
          </a:p>
        </p:txBody>
      </p:sp>
      <p:sp>
        <p:nvSpPr>
          <p:cNvPr id="6" name="Content Placeholder 5"/>
          <p:cNvSpPr>
            <a:spLocks noGrp="1"/>
          </p:cNvSpPr>
          <p:nvPr>
            <p:ph idx="1"/>
          </p:nvPr>
        </p:nvSpPr>
        <p:spPr/>
        <p:txBody>
          <a:bodyPr/>
          <a:lstStyle/>
          <a:p>
            <a:endParaRPr lang="en-IN"/>
          </a:p>
        </p:txBody>
      </p:sp>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239000" cy="1143000"/>
          </a:xfrm>
        </p:spPr>
        <p:txBody>
          <a:bodyPr/>
          <a:lstStyle/>
          <a:p>
            <a:r>
              <a:rPr lang="en-US" dirty="0" smtClean="0"/>
              <a:t>INTRODUCTION</a:t>
            </a:r>
            <a:endParaRPr lang="en-IN" dirty="0"/>
          </a:p>
        </p:txBody>
      </p:sp>
      <p:graphicFrame>
        <p:nvGraphicFramePr>
          <p:cNvPr id="4" name="Content Placeholder 3"/>
          <p:cNvGraphicFramePr>
            <a:graphicFrameLocks noGrp="1"/>
          </p:cNvGraphicFramePr>
          <p:nvPr>
            <p:ph idx="1"/>
          </p:nvPr>
        </p:nvGraphicFramePr>
        <p:xfrm>
          <a:off x="467544" y="1268760"/>
          <a:ext cx="7239000" cy="4464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11560" y="5733256"/>
            <a:ext cx="7128792" cy="923330"/>
          </a:xfrm>
          <a:prstGeom prst="rect">
            <a:avLst/>
          </a:prstGeom>
        </p:spPr>
        <p:txBody>
          <a:bodyPr wrap="square">
            <a:spAutoFit/>
          </a:bodyPr>
          <a:lstStyle/>
          <a:p>
            <a:pPr>
              <a:buClr>
                <a:schemeClr val="accent1"/>
              </a:buClr>
              <a:buSzPct val="125000"/>
              <a:buFont typeface="Wingdings" pitchFamily="2" charset="2"/>
              <a:buChar char="ü"/>
            </a:pPr>
            <a:r>
              <a:rPr lang="en-IN" dirty="0" smtClean="0"/>
              <a:t>The relative incidence of UA/NSTEMI compared to STEMI appears   </a:t>
            </a:r>
          </a:p>
          <a:p>
            <a:pPr>
              <a:buClr>
                <a:schemeClr val="accent1"/>
              </a:buClr>
              <a:buSzPct val="125000"/>
            </a:pPr>
            <a:r>
              <a:rPr lang="en-IN" dirty="0" smtClean="0"/>
              <a:t>    to be increasing. </a:t>
            </a:r>
          </a:p>
          <a:p>
            <a:pPr>
              <a:buClr>
                <a:schemeClr val="accent1"/>
              </a:buClr>
              <a:buSzPct val="125000"/>
              <a:buFont typeface="Wingdings" pitchFamily="2" charset="2"/>
              <a:buChar char="ü"/>
            </a:pPr>
            <a:r>
              <a:rPr lang="en-IN" dirty="0" smtClean="0"/>
              <a:t>Almost one-half of patients with UA/NSTEMI are women</a:t>
            </a:r>
          </a:p>
        </p:txBody>
      </p:sp>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0" y="188640"/>
          <a:ext cx="914400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Arrow Connector 10"/>
          <p:cNvCxnSpPr/>
          <p:nvPr/>
        </p:nvCxnSpPr>
        <p:spPr>
          <a:xfrm flipH="1" flipV="1">
            <a:off x="4932040" y="3068960"/>
            <a:ext cx="360040" cy="21602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796136" y="2636912"/>
            <a:ext cx="216024" cy="720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t>Unstable Angina and Non-ST Elevation Myocardial Infarction: Treatment</a:t>
            </a:r>
            <a:endParaRPr lang="en-IN" sz="2400" dirty="0"/>
          </a:p>
        </p:txBody>
      </p:sp>
      <p:sp>
        <p:nvSpPr>
          <p:cNvPr id="3" name="Content Placeholder 2"/>
          <p:cNvSpPr>
            <a:spLocks noGrp="1"/>
          </p:cNvSpPr>
          <p:nvPr>
            <p:ph idx="1"/>
          </p:nvPr>
        </p:nvSpPr>
        <p:spPr/>
        <p:txBody>
          <a:bodyPr>
            <a:normAutofit/>
          </a:bodyPr>
          <a:lstStyle/>
          <a:p>
            <a:r>
              <a:rPr lang="en-IN" dirty="0" smtClean="0"/>
              <a:t>Medical Treatment</a:t>
            </a:r>
          </a:p>
          <a:p>
            <a:r>
              <a:rPr lang="en-IN" dirty="0" smtClean="0"/>
              <a:t>Bed rest with continuous ECG monitoring for ST-segment deviation and cardiac rhythm. </a:t>
            </a:r>
          </a:p>
          <a:p>
            <a:r>
              <a:rPr lang="en-IN" dirty="0" smtClean="0"/>
              <a:t>Ambulation is permitted if the patient shows no recurrence of ischemia (discomfort or ECG changes) and does not develop a biomarker of necrosis for 12–24 h. </a:t>
            </a:r>
          </a:p>
          <a:p>
            <a:r>
              <a:rPr lang="en-IN" dirty="0" smtClean="0"/>
              <a:t>Medical therapy involves </a:t>
            </a:r>
          </a:p>
          <a:p>
            <a:pPr>
              <a:buFont typeface="Wingdings" pitchFamily="2" charset="2"/>
              <a:buChar char="ü"/>
            </a:pPr>
            <a:r>
              <a:rPr lang="en-IN" dirty="0" smtClean="0"/>
              <a:t>Anti-ischemic treatment </a:t>
            </a:r>
          </a:p>
          <a:p>
            <a:pPr>
              <a:buFont typeface="Wingdings" pitchFamily="2" charset="2"/>
              <a:buChar char="ü"/>
            </a:pPr>
            <a:r>
              <a:rPr lang="en-IN" dirty="0" smtClean="0"/>
              <a:t>Antithrombotic treatment</a:t>
            </a:r>
          </a:p>
          <a:p>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r>
              <a:rPr lang="en-IN" b="1" dirty="0" smtClean="0"/>
              <a:t>Anti-Ischemic Treatment</a:t>
            </a:r>
          </a:p>
          <a:p>
            <a:r>
              <a:rPr lang="en-IN" b="1" dirty="0" smtClean="0"/>
              <a:t>Nitrates</a:t>
            </a:r>
          </a:p>
          <a:p>
            <a:r>
              <a:rPr lang="en-IN" dirty="0" smtClean="0"/>
              <a:t>Sublingually or by </a:t>
            </a:r>
            <a:r>
              <a:rPr lang="en-IN" dirty="0" err="1" smtClean="0"/>
              <a:t>buccal</a:t>
            </a:r>
            <a:r>
              <a:rPr lang="en-IN" dirty="0" smtClean="0"/>
              <a:t> spray (0.3–0.6 mg) if the patient is experiencing ischemic pain. </a:t>
            </a:r>
          </a:p>
          <a:p>
            <a:r>
              <a:rPr lang="en-IN" dirty="0" smtClean="0"/>
              <a:t>IV NTG (5–10 µg/min using </a:t>
            </a:r>
            <a:r>
              <a:rPr lang="en-IN" dirty="0" err="1" smtClean="0"/>
              <a:t>nonabsorbing</a:t>
            </a:r>
            <a:r>
              <a:rPr lang="en-IN" dirty="0" smtClean="0"/>
              <a:t> tubing) is recommended. If pain persists after three doses given 5 min apart</a:t>
            </a:r>
          </a:p>
          <a:p>
            <a:r>
              <a:rPr lang="en-IN" dirty="0" smtClean="0"/>
              <a:t>The rate of the infusion may be increased by 10 µg/min every 3–5 min until symptoms are relieved or systolic arterial pressure falls to &lt;100 mmHg. </a:t>
            </a:r>
          </a:p>
          <a:p>
            <a:r>
              <a:rPr lang="en-IN" dirty="0" smtClean="0"/>
              <a:t>Topical (</a:t>
            </a:r>
            <a:r>
              <a:rPr lang="en-IN" dirty="0" err="1" smtClean="0"/>
              <a:t>transdermal</a:t>
            </a:r>
            <a:r>
              <a:rPr lang="en-IN" dirty="0" smtClean="0"/>
              <a:t>) or oral nitrates can be used once the pain has resolved, or they may replace IV NTG when the patient has been pain-free for 12–24 h.</a:t>
            </a:r>
          </a:p>
          <a:p>
            <a:r>
              <a:rPr lang="en-US" dirty="0" smtClean="0"/>
              <a:t>Caution:- suspected inferior wall MI, SBP&lt; 90 </a:t>
            </a:r>
            <a:r>
              <a:rPr lang="en-US" dirty="0" err="1" smtClean="0"/>
              <a:t>mmHg,HR</a:t>
            </a:r>
            <a:r>
              <a:rPr lang="en-US" dirty="0" smtClean="0"/>
              <a:t>&lt;50 or &gt;100</a:t>
            </a:r>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9416"/>
            <a:ext cx="7239000" cy="5248584"/>
          </a:xfrm>
        </p:spPr>
        <p:txBody>
          <a:bodyPr>
            <a:normAutofit fontScale="92500" lnSpcReduction="10000"/>
          </a:bodyPr>
          <a:lstStyle/>
          <a:p>
            <a:r>
              <a:rPr lang="en-IN" dirty="0" smtClean="0"/>
              <a:t>Contraindications:-hypotension or the use of </a:t>
            </a:r>
            <a:r>
              <a:rPr lang="en-IN" dirty="0" err="1" smtClean="0"/>
              <a:t>sildenafil</a:t>
            </a:r>
            <a:r>
              <a:rPr lang="en-IN" dirty="0" smtClean="0"/>
              <a:t> (Viagra) or other drugs in that class within the previous 24 h.</a:t>
            </a:r>
          </a:p>
          <a:p>
            <a:r>
              <a:rPr lang="en-US" dirty="0" smtClean="0"/>
              <a:t>ADR:- headache, hypotension </a:t>
            </a:r>
          </a:p>
          <a:p>
            <a:r>
              <a:rPr lang="en-IN" b="1" dirty="0" smtClean="0"/>
              <a:t>Morphine </a:t>
            </a:r>
          </a:p>
          <a:p>
            <a:r>
              <a:rPr lang="en-IN" dirty="0" smtClean="0"/>
              <a:t>Patients whose symptoms are not relieved after three serial sublingual </a:t>
            </a:r>
            <a:r>
              <a:rPr lang="en-IN" dirty="0" err="1" smtClean="0"/>
              <a:t>nitroglycerin</a:t>
            </a:r>
            <a:r>
              <a:rPr lang="en-IN" dirty="0" smtClean="0"/>
              <a:t> tablets or whose symptoms recur with adequate anti-ischemic therapy</a:t>
            </a:r>
          </a:p>
          <a:p>
            <a:r>
              <a:rPr lang="en-IN" dirty="0" smtClean="0"/>
              <a:t>2–5 mg IV dose</a:t>
            </a:r>
          </a:p>
          <a:p>
            <a:r>
              <a:rPr lang="en-IN" dirty="0" smtClean="0"/>
              <a:t>May be repeated every 5–30 min.</a:t>
            </a:r>
          </a:p>
          <a:p>
            <a:r>
              <a:rPr lang="en-IN" dirty="0" smtClean="0"/>
              <a:t>ADR; Hypotension, Respiratory depression, Confusion</a:t>
            </a:r>
          </a:p>
          <a:p>
            <a:pPr>
              <a:buNone/>
            </a:pPr>
            <a:endParaRPr lang="en-IN" dirty="0" smtClean="0"/>
          </a:p>
          <a:p>
            <a:endParaRPr lang="en-IN" dirty="0" smtClean="0"/>
          </a:p>
          <a:p>
            <a:endParaRPr lang="en-US" dirty="0" smtClean="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9416"/>
            <a:ext cx="7643192" cy="5248584"/>
          </a:xfrm>
        </p:spPr>
        <p:txBody>
          <a:bodyPr>
            <a:normAutofit fontScale="77500" lnSpcReduction="20000"/>
          </a:bodyPr>
          <a:lstStyle/>
          <a:p>
            <a:r>
              <a:rPr lang="en-IN" b="1" dirty="0" smtClean="0"/>
              <a:t>Beta blockers</a:t>
            </a:r>
            <a:endParaRPr lang="en-IN" dirty="0" smtClean="0"/>
          </a:p>
          <a:p>
            <a:r>
              <a:rPr lang="en-US" dirty="0" smtClean="0"/>
              <a:t>Target HR 50-60</a:t>
            </a:r>
            <a:endParaRPr lang="en-IN" dirty="0" smtClean="0"/>
          </a:p>
          <a:p>
            <a:r>
              <a:rPr lang="en-IN" dirty="0" err="1" smtClean="0"/>
              <a:t>Metoprolol</a:t>
            </a:r>
            <a:endParaRPr lang="en-IN" dirty="0" smtClean="0"/>
          </a:p>
          <a:p>
            <a:pPr>
              <a:buFont typeface="Wingdings" pitchFamily="2" charset="2"/>
              <a:buChar char="ü"/>
            </a:pPr>
            <a:r>
              <a:rPr lang="en-IN" dirty="0" smtClean="0"/>
              <a:t>5-mg increments by slow (over 1–2 min IV administration) </a:t>
            </a:r>
          </a:p>
          <a:p>
            <a:pPr>
              <a:buFont typeface="Wingdings" pitchFamily="2" charset="2"/>
              <a:buChar char="ü"/>
            </a:pPr>
            <a:r>
              <a:rPr lang="en-IN" dirty="0" smtClean="0"/>
              <a:t>Repeated every 5 min for a total initial dose of 15 mg</a:t>
            </a:r>
          </a:p>
          <a:p>
            <a:pPr>
              <a:buFont typeface="Wingdings" pitchFamily="2" charset="2"/>
              <a:buChar char="ü"/>
            </a:pPr>
            <a:r>
              <a:rPr lang="en-IN" dirty="0" smtClean="0"/>
              <a:t>followed in 1–2 hr. by 25–50 mg by mouth every 6 hr.</a:t>
            </a:r>
          </a:p>
          <a:p>
            <a:r>
              <a:rPr lang="en-IN" dirty="0" err="1" smtClean="0"/>
              <a:t>Esmolol</a:t>
            </a:r>
            <a:endParaRPr lang="en-IN" dirty="0" smtClean="0"/>
          </a:p>
          <a:p>
            <a:pPr>
              <a:buFont typeface="Wingdings" pitchFamily="2" charset="2"/>
              <a:buChar char="ü"/>
            </a:pPr>
            <a:r>
              <a:rPr lang="en-IN" dirty="0" smtClean="0"/>
              <a:t>Starting maintenance dose of 0.1 mg/kg per min IV</a:t>
            </a:r>
          </a:p>
          <a:p>
            <a:pPr>
              <a:buFont typeface="Wingdings" pitchFamily="2" charset="2"/>
              <a:buChar char="ü"/>
            </a:pPr>
            <a:r>
              <a:rPr lang="en-IN" dirty="0" smtClean="0"/>
              <a:t>Titration in increments of 0.05 mg/kg per min every 10–15 min till dose of 0.20 mg/kg per min is reached</a:t>
            </a:r>
          </a:p>
          <a:p>
            <a:pPr>
              <a:buFont typeface="Wingdings" pitchFamily="2" charset="2"/>
              <a:buChar char="ü"/>
            </a:pPr>
            <a:r>
              <a:rPr lang="en-IN" dirty="0" smtClean="0"/>
              <a:t>Optional loading dose of 0.5 mg/kg may be given by slow IV administration (2–5 min) for more rapid onset of action</a:t>
            </a:r>
          </a:p>
          <a:p>
            <a:r>
              <a:rPr lang="en-IN" dirty="0" smtClean="0"/>
              <a:t>Contraindication; PR interval &gt;0.24 sec,2° or 3° AV block, HR &lt;60/min, BP &lt;90 mmHg, Shock, LVF &amp; CCF, Severe reactive airway disease</a:t>
            </a:r>
            <a:br>
              <a:rPr lang="en-IN" dirty="0" smtClean="0"/>
            </a:br>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r>
              <a:rPr lang="en-IN" b="1" dirty="0" smtClean="0"/>
              <a:t>Calcium channel blockers </a:t>
            </a:r>
          </a:p>
          <a:p>
            <a:r>
              <a:rPr lang="en-IN" dirty="0" err="1" smtClean="0"/>
              <a:t>Indication;Pt</a:t>
            </a:r>
            <a:r>
              <a:rPr lang="en-IN" dirty="0" smtClean="0"/>
              <a:t>. with variant angina</a:t>
            </a:r>
          </a:p>
          <a:p>
            <a:r>
              <a:rPr lang="en-IN" dirty="0" smtClean="0"/>
              <a:t>little evidence that calcium channel blocking agents can be safely used as an alternative or additional therapy to B-blockers when the later are contraindicated or their maximum dose has been achieved.</a:t>
            </a:r>
          </a:p>
          <a:p>
            <a:r>
              <a:rPr lang="en-IN" dirty="0" smtClean="0"/>
              <a:t>Calcium channel blocking agents have not been shown to reduce mortality after acute MI, and in certain patients with cardiovascular disease there are data to suggest that they are harmful. </a:t>
            </a:r>
          </a:p>
          <a:p>
            <a:r>
              <a:rPr lang="en-IN" dirty="0" smtClean="0"/>
              <a:t>B-blockers have been used much more </a:t>
            </a:r>
            <a:r>
              <a:rPr lang="en-IN" dirty="0" err="1" smtClean="0"/>
              <a:t>boadly</a:t>
            </a:r>
            <a:r>
              <a:rPr lang="en-IN" dirty="0" smtClean="0"/>
              <a:t>, have a much safer profile, and appear to be a more appropriate choice for patients presenting with myocardial infarction compared to calcium channel blockers.</a:t>
            </a:r>
          </a:p>
          <a:p>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9416"/>
            <a:ext cx="7715200" cy="5248584"/>
          </a:xfrm>
        </p:spPr>
        <p:txBody>
          <a:bodyPr>
            <a:normAutofit fontScale="77500" lnSpcReduction="20000"/>
          </a:bodyPr>
          <a:lstStyle/>
          <a:p>
            <a:r>
              <a:rPr lang="en-IN" b="1" dirty="0" smtClean="0"/>
              <a:t>Antithrombotic Therapy </a:t>
            </a:r>
          </a:p>
          <a:p>
            <a:r>
              <a:rPr lang="en-IN" dirty="0" smtClean="0"/>
              <a:t> Main component of treatment for UA/NSTEMI.</a:t>
            </a:r>
          </a:p>
          <a:p>
            <a:r>
              <a:rPr lang="en-IN" b="1" dirty="0" err="1" smtClean="0"/>
              <a:t>Aspirin</a:t>
            </a:r>
            <a:r>
              <a:rPr lang="en-IN" dirty="0" err="1" smtClean="0"/>
              <a:t>;platelet</a:t>
            </a:r>
            <a:r>
              <a:rPr lang="en-IN" dirty="0" smtClean="0"/>
              <a:t> </a:t>
            </a:r>
            <a:r>
              <a:rPr lang="en-IN" dirty="0" err="1" smtClean="0"/>
              <a:t>cyclooxygenase</a:t>
            </a:r>
            <a:r>
              <a:rPr lang="en-IN" dirty="0" smtClean="0"/>
              <a:t> inhibitor</a:t>
            </a:r>
          </a:p>
          <a:p>
            <a:r>
              <a:rPr lang="en-IN" dirty="0" smtClean="0"/>
              <a:t>Initial dose is 325 mg. followed by 75–162 mg daily</a:t>
            </a:r>
          </a:p>
          <a:p>
            <a:r>
              <a:rPr lang="en-IN" b="1" dirty="0" err="1" smtClean="0"/>
              <a:t>Clopidogrel</a:t>
            </a:r>
            <a:r>
              <a:rPr lang="en-IN" dirty="0" smtClean="0"/>
              <a:t>; </a:t>
            </a:r>
            <a:r>
              <a:rPr lang="en-IN" dirty="0" err="1" smtClean="0"/>
              <a:t>thienopyridine</a:t>
            </a:r>
            <a:r>
              <a:rPr lang="en-IN" dirty="0" smtClean="0"/>
              <a:t>  which blocks the platelet P2Y</a:t>
            </a:r>
            <a:r>
              <a:rPr lang="en-IN" baseline="-25000" dirty="0" smtClean="0"/>
              <a:t>12</a:t>
            </a:r>
            <a:r>
              <a:rPr lang="en-IN" dirty="0" smtClean="0"/>
              <a:t> (adenosine) receptor </a:t>
            </a:r>
          </a:p>
          <a:p>
            <a:r>
              <a:rPr lang="en-IN" dirty="0" smtClean="0"/>
              <a:t>Loading dose of 300 mg followed by 75 mg/d</a:t>
            </a:r>
          </a:p>
          <a:p>
            <a:r>
              <a:rPr lang="en-IN" dirty="0" smtClean="0"/>
              <a:t>Combination (</a:t>
            </a:r>
            <a:r>
              <a:rPr lang="en-IN" dirty="0" err="1" smtClean="0"/>
              <a:t>Aspirin+clopidogril</a:t>
            </a:r>
            <a:r>
              <a:rPr lang="en-IN" dirty="0" smtClean="0"/>
              <a:t>)is recommended for all patients with UA/NSTEMI who are not at excessive risk for bleeding </a:t>
            </a:r>
          </a:p>
          <a:p>
            <a:r>
              <a:rPr lang="en-IN" dirty="0" smtClean="0"/>
              <a:t>20% relative reduction in cardiovascular death, MI, or stroke, compared with aspirin alone</a:t>
            </a:r>
          </a:p>
          <a:p>
            <a:r>
              <a:rPr lang="en-IN" dirty="0" smtClean="0"/>
              <a:t>Associated with a moderate (absolute 1%) increase in major bleeding, which is more common in patients who undergo CABG </a:t>
            </a:r>
          </a:p>
          <a:p>
            <a:r>
              <a:rPr lang="en-IN" dirty="0" err="1" smtClean="0"/>
              <a:t>Clopidogrel</a:t>
            </a:r>
            <a:r>
              <a:rPr lang="en-IN" dirty="0" smtClean="0"/>
              <a:t> reduce adverse outcomes associated with and following PCI and has a Class I, Grade A evidence recommendation in the PCI</a:t>
            </a:r>
          </a:p>
          <a:p>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71500"/>
            <a:ext cx="7239000" cy="1143000"/>
          </a:xfrm>
        </p:spPr>
        <p:txBody>
          <a:bodyPr>
            <a:normAutofit/>
          </a:bodyPr>
          <a:lstStyle/>
          <a:p>
            <a:r>
              <a:rPr lang="en-US" sz="2400" dirty="0" smtClean="0"/>
              <a:t>FUTHER TREATMENT &amp; RISK STRATIFICATION</a:t>
            </a:r>
            <a:endParaRPr lang="en-IN" sz="2400" dirty="0"/>
          </a:p>
        </p:txBody>
      </p:sp>
      <p:graphicFrame>
        <p:nvGraphicFramePr>
          <p:cNvPr id="4" name="Content Placeholder 3"/>
          <p:cNvGraphicFramePr>
            <a:graphicFrameLocks noGrp="1"/>
          </p:cNvGraphicFramePr>
          <p:nvPr>
            <p:ph idx="1"/>
          </p:nvPr>
        </p:nvGraphicFramePr>
        <p:xfrm>
          <a:off x="0" y="-315416"/>
          <a:ext cx="939552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79512" y="3789040"/>
            <a:ext cx="8208912" cy="2862322"/>
          </a:xfrm>
          <a:prstGeom prst="rect">
            <a:avLst/>
          </a:prstGeom>
        </p:spPr>
        <p:txBody>
          <a:bodyPr wrap="square">
            <a:spAutoFit/>
          </a:bodyPr>
          <a:lstStyle/>
          <a:p>
            <a:pPr>
              <a:buClr>
                <a:schemeClr val="accent1"/>
              </a:buClr>
              <a:buFont typeface="Courier New" pitchFamily="49" charset="0"/>
              <a:buChar char="o"/>
            </a:pPr>
            <a:r>
              <a:rPr lang="en-IN" sz="2000" dirty="0" smtClean="0"/>
              <a:t>Anticoagulation therapy</a:t>
            </a:r>
          </a:p>
          <a:p>
            <a:r>
              <a:rPr lang="en-US" sz="2000" dirty="0" smtClean="0"/>
              <a:t>In High &amp; intermediate risk patient </a:t>
            </a:r>
            <a:endParaRPr lang="en-IN" sz="2000" dirty="0" smtClean="0"/>
          </a:p>
          <a:p>
            <a:pPr>
              <a:buClr>
                <a:schemeClr val="accent1"/>
              </a:buClr>
              <a:buFont typeface="Wingdings" pitchFamily="2" charset="2"/>
              <a:buChar char="§"/>
            </a:pPr>
            <a:r>
              <a:rPr lang="en-IN" sz="2000" b="1" dirty="0" smtClean="0"/>
              <a:t>Heparins</a:t>
            </a:r>
            <a:endParaRPr lang="en-IN" sz="2000" dirty="0" smtClean="0"/>
          </a:p>
          <a:p>
            <a:pPr>
              <a:buClr>
                <a:schemeClr val="accent1"/>
              </a:buClr>
              <a:buFont typeface="Wingdings" pitchFamily="2" charset="2"/>
              <a:buChar char="ü"/>
            </a:pPr>
            <a:r>
              <a:rPr lang="en-IN" sz="2000" dirty="0" smtClean="0"/>
              <a:t>Bolus 60–70 U/kg (maximum 5000 U) IV followed by infusion of 12–15 U/kg per h (initial maximum 1000 U/h) titrated to </a:t>
            </a:r>
            <a:r>
              <a:rPr lang="en-IN" sz="2000" dirty="0" err="1" smtClean="0"/>
              <a:t>aPTT</a:t>
            </a:r>
            <a:r>
              <a:rPr lang="en-IN" sz="2000" dirty="0" smtClean="0"/>
              <a:t> 50–70 sec </a:t>
            </a:r>
          </a:p>
          <a:p>
            <a:pPr>
              <a:buClr>
                <a:schemeClr val="accent1"/>
              </a:buClr>
              <a:buFont typeface="Wingdings" pitchFamily="2" charset="2"/>
              <a:buChar char="§"/>
            </a:pPr>
            <a:r>
              <a:rPr lang="en-IN" sz="2000" b="1" dirty="0" smtClean="0"/>
              <a:t>Enoxaparin </a:t>
            </a:r>
          </a:p>
          <a:p>
            <a:pPr>
              <a:buClr>
                <a:schemeClr val="accent1"/>
              </a:buClr>
              <a:buFont typeface="Wingdings" pitchFamily="2" charset="2"/>
              <a:buChar char="ü"/>
            </a:pPr>
            <a:r>
              <a:rPr lang="en-IN" sz="2000" dirty="0" smtClean="0"/>
              <a:t>1 mg/kg SC every 12 h</a:t>
            </a:r>
          </a:p>
          <a:p>
            <a:pPr>
              <a:buClr>
                <a:schemeClr val="accent1"/>
              </a:buClr>
              <a:buFont typeface="Wingdings" pitchFamily="2" charset="2"/>
              <a:buChar char="ü"/>
            </a:pPr>
            <a:r>
              <a:rPr lang="en-IN" sz="2000" dirty="0" smtClean="0"/>
              <a:t>Renal adjustment to 1 mg/kg once daily if </a:t>
            </a:r>
            <a:r>
              <a:rPr lang="en-IN" sz="2000" dirty="0" err="1" smtClean="0"/>
              <a:t>creatine</a:t>
            </a:r>
            <a:r>
              <a:rPr lang="en-IN" sz="2000" dirty="0" smtClean="0"/>
              <a:t> </a:t>
            </a:r>
            <a:r>
              <a:rPr lang="en-IN" sz="2000" dirty="0" err="1" smtClean="0"/>
              <a:t>Cl</a:t>
            </a:r>
            <a:r>
              <a:rPr lang="en-IN" sz="2000" dirty="0" smtClean="0"/>
              <a:t> &lt; 30 cc/min </a:t>
            </a:r>
          </a:p>
          <a:p>
            <a:pPr>
              <a:buClr>
                <a:schemeClr val="accent1"/>
              </a:buClr>
              <a:buFont typeface="Wingdings" pitchFamily="2" charset="2"/>
              <a:buChar char="§"/>
            </a:pPr>
            <a:r>
              <a:rPr lang="en-IN" sz="2000" b="1" dirty="0" smtClean="0"/>
              <a:t>Fondaparinux</a:t>
            </a:r>
            <a:r>
              <a:rPr lang="en-IN" sz="2000" dirty="0" smtClean="0"/>
              <a:t> 2.5 mg SQ </a:t>
            </a:r>
            <a:r>
              <a:rPr lang="en-IN" sz="2000" dirty="0" err="1" smtClean="0"/>
              <a:t>qd</a:t>
            </a:r>
            <a:r>
              <a:rPr lang="en-IN" sz="2000" dirty="0" smtClean="0"/>
              <a:t> </a:t>
            </a:r>
            <a:endParaRPr lang="en-IN" sz="2000" dirty="0"/>
          </a:p>
        </p:txBody>
      </p:sp>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239000" cy="1143000"/>
          </a:xfrm>
        </p:spPr>
        <p:txBody>
          <a:bodyPr>
            <a:normAutofit fontScale="90000"/>
          </a:bodyPr>
          <a:lstStyle/>
          <a:p>
            <a:r>
              <a:rPr lang="en-IN" dirty="0" smtClean="0"/>
              <a:t>Invasive versus Conservative Strategy</a:t>
            </a:r>
            <a:br>
              <a:rPr lang="en-IN" dirty="0" smtClean="0"/>
            </a:br>
            <a:endParaRPr lang="en-IN" dirty="0"/>
          </a:p>
        </p:txBody>
      </p:sp>
      <p:sp>
        <p:nvSpPr>
          <p:cNvPr id="3" name="Content Placeholder 2"/>
          <p:cNvSpPr>
            <a:spLocks noGrp="1"/>
          </p:cNvSpPr>
          <p:nvPr>
            <p:ph idx="1"/>
          </p:nvPr>
        </p:nvSpPr>
        <p:spPr>
          <a:xfrm>
            <a:off x="179512" y="1196752"/>
            <a:ext cx="7239000" cy="3403760"/>
          </a:xfrm>
        </p:spPr>
        <p:txBody>
          <a:bodyPr>
            <a:normAutofit fontScale="85000" lnSpcReduction="20000"/>
          </a:bodyPr>
          <a:lstStyle/>
          <a:p>
            <a:r>
              <a:rPr lang="en-US" b="1" dirty="0" smtClean="0"/>
              <a:t>TIMI (</a:t>
            </a:r>
            <a:r>
              <a:rPr lang="en-US" b="1" dirty="0" err="1" smtClean="0"/>
              <a:t>thromobolysis</a:t>
            </a:r>
            <a:r>
              <a:rPr lang="en-US" b="1" dirty="0" smtClean="0"/>
              <a:t> in myocardial ischemia) risk score; 1 point for each</a:t>
            </a:r>
          </a:p>
          <a:p>
            <a:r>
              <a:rPr lang="en-US" dirty="0" smtClean="0"/>
              <a:t>Age &gt;65 yr.</a:t>
            </a:r>
          </a:p>
          <a:p>
            <a:r>
              <a:rPr lang="en-US" dirty="0" smtClean="0"/>
              <a:t>&gt;/= 3 coronary risk factor (DM, smoking, HTN, low HDL cholesterol, family history of premature CAD )</a:t>
            </a:r>
            <a:endParaRPr lang="en-IN" dirty="0" smtClean="0"/>
          </a:p>
          <a:p>
            <a:r>
              <a:rPr lang="en-US" dirty="0" smtClean="0"/>
              <a:t>Known CAD (&gt;/=50% </a:t>
            </a:r>
            <a:r>
              <a:rPr lang="en-US" dirty="0" err="1" smtClean="0"/>
              <a:t>stenosis</a:t>
            </a:r>
            <a:r>
              <a:rPr lang="en-US" dirty="0" smtClean="0"/>
              <a:t>)</a:t>
            </a:r>
          </a:p>
          <a:p>
            <a:r>
              <a:rPr lang="en-US" dirty="0" smtClean="0"/>
              <a:t>Current aspirin use</a:t>
            </a:r>
          </a:p>
          <a:p>
            <a:r>
              <a:rPr lang="en-US" dirty="0" smtClean="0"/>
              <a:t>&gt;/= 2 episode of chest pain in 24 hr.</a:t>
            </a:r>
          </a:p>
          <a:p>
            <a:r>
              <a:rPr lang="en-US" dirty="0" smtClean="0"/>
              <a:t>Elevated cardiac biomarker</a:t>
            </a:r>
          </a:p>
          <a:p>
            <a:r>
              <a:rPr lang="en-US" dirty="0" smtClean="0"/>
              <a:t>ST deviation &gt;/= 0.5mm</a:t>
            </a:r>
          </a:p>
          <a:p>
            <a:endParaRPr lang="en-IN" dirty="0"/>
          </a:p>
        </p:txBody>
      </p:sp>
      <p:graphicFrame>
        <p:nvGraphicFramePr>
          <p:cNvPr id="4" name="Table 3"/>
          <p:cNvGraphicFramePr>
            <a:graphicFrameLocks noGrp="1"/>
          </p:cNvGraphicFramePr>
          <p:nvPr/>
        </p:nvGraphicFramePr>
        <p:xfrm>
          <a:off x="3635896" y="4262120"/>
          <a:ext cx="5508104" cy="2595880"/>
        </p:xfrm>
        <a:graphic>
          <a:graphicData uri="http://schemas.openxmlformats.org/drawingml/2006/table">
            <a:tbl>
              <a:tblPr firstRow="1" bandRow="1">
                <a:tableStyleId>{5C22544A-7EE6-4342-B048-85BDC9FD1C3A}</a:tableStyleId>
              </a:tblPr>
              <a:tblGrid>
                <a:gridCol w="1517539"/>
                <a:gridCol w="3990565"/>
              </a:tblGrid>
              <a:tr h="370840">
                <a:tc>
                  <a:txBody>
                    <a:bodyPr/>
                    <a:lstStyle/>
                    <a:p>
                      <a:r>
                        <a:rPr lang="en-US" dirty="0" smtClean="0"/>
                        <a:t>TIMI score </a:t>
                      </a:r>
                      <a:endParaRPr lang="en-IN" dirty="0"/>
                    </a:p>
                  </a:txBody>
                  <a:tcPr/>
                </a:tc>
                <a:tc>
                  <a:txBody>
                    <a:bodyPr/>
                    <a:lstStyle/>
                    <a:p>
                      <a:r>
                        <a:rPr lang="en-US" dirty="0" smtClean="0"/>
                        <a:t>14 day risk of major cardiac event</a:t>
                      </a:r>
                      <a:r>
                        <a:rPr lang="en-US" baseline="0" dirty="0" smtClean="0"/>
                        <a:t>  </a:t>
                      </a:r>
                      <a:endParaRPr lang="en-IN" dirty="0"/>
                    </a:p>
                  </a:txBody>
                  <a:tcPr/>
                </a:tc>
              </a:tr>
              <a:tr h="370840">
                <a:tc>
                  <a:txBody>
                    <a:bodyPr/>
                    <a:lstStyle/>
                    <a:p>
                      <a:r>
                        <a:rPr lang="en-US" dirty="0" smtClean="0"/>
                        <a:t>0</a:t>
                      </a:r>
                      <a:r>
                        <a:rPr lang="en-US" baseline="0" dirty="0" smtClean="0"/>
                        <a:t> or 1</a:t>
                      </a:r>
                      <a:endParaRPr lang="en-IN" dirty="0"/>
                    </a:p>
                  </a:txBody>
                  <a:tcPr/>
                </a:tc>
                <a:tc>
                  <a:txBody>
                    <a:bodyPr/>
                    <a:lstStyle/>
                    <a:p>
                      <a:r>
                        <a:rPr lang="en-US" dirty="0" smtClean="0"/>
                        <a:t>                   5 %</a:t>
                      </a:r>
                      <a:endParaRPr lang="en-IN" dirty="0"/>
                    </a:p>
                  </a:txBody>
                  <a:tcPr/>
                </a:tc>
              </a:tr>
              <a:tr h="370840">
                <a:tc>
                  <a:txBody>
                    <a:bodyPr/>
                    <a:lstStyle/>
                    <a:p>
                      <a:r>
                        <a:rPr lang="en-US" dirty="0" smtClean="0"/>
                        <a:t>2</a:t>
                      </a:r>
                      <a:endParaRPr lang="en-IN" dirty="0"/>
                    </a:p>
                  </a:txBody>
                  <a:tcPr/>
                </a:tc>
                <a:tc>
                  <a:txBody>
                    <a:bodyPr/>
                    <a:lstStyle/>
                    <a:p>
                      <a:r>
                        <a:rPr lang="en-US" dirty="0" smtClean="0"/>
                        <a:t>                   8 %</a:t>
                      </a:r>
                      <a:endParaRPr lang="en-IN" dirty="0"/>
                    </a:p>
                  </a:txBody>
                  <a:tcPr/>
                </a:tc>
              </a:tr>
              <a:tr h="370840">
                <a:tc>
                  <a:txBody>
                    <a:bodyPr/>
                    <a:lstStyle/>
                    <a:p>
                      <a:r>
                        <a:rPr lang="en-US" dirty="0" smtClean="0"/>
                        <a:t>3</a:t>
                      </a:r>
                      <a:endParaRPr lang="en-IN" dirty="0"/>
                    </a:p>
                  </a:txBody>
                  <a:tcPr/>
                </a:tc>
                <a:tc>
                  <a:txBody>
                    <a:bodyPr/>
                    <a:lstStyle/>
                    <a:p>
                      <a:r>
                        <a:rPr lang="en-US" dirty="0" smtClean="0"/>
                        <a:t>                  13</a:t>
                      </a:r>
                      <a:r>
                        <a:rPr lang="en-US" baseline="0" dirty="0" smtClean="0"/>
                        <a:t> %</a:t>
                      </a:r>
                      <a:endParaRPr lang="en-IN" dirty="0"/>
                    </a:p>
                  </a:txBody>
                  <a:tcPr/>
                </a:tc>
              </a:tr>
              <a:tr h="370840">
                <a:tc>
                  <a:txBody>
                    <a:bodyPr/>
                    <a:lstStyle/>
                    <a:p>
                      <a:r>
                        <a:rPr lang="en-US" dirty="0" smtClean="0"/>
                        <a:t>4</a:t>
                      </a:r>
                      <a:endParaRPr lang="en-IN" dirty="0"/>
                    </a:p>
                  </a:txBody>
                  <a:tcPr/>
                </a:tc>
                <a:tc>
                  <a:txBody>
                    <a:bodyPr/>
                    <a:lstStyle/>
                    <a:p>
                      <a:r>
                        <a:rPr lang="en-US" dirty="0" smtClean="0"/>
                        <a:t>                  20 %</a:t>
                      </a:r>
                      <a:endParaRPr lang="en-IN" dirty="0"/>
                    </a:p>
                  </a:txBody>
                  <a:tcPr/>
                </a:tc>
              </a:tr>
              <a:tr h="370840">
                <a:tc>
                  <a:txBody>
                    <a:bodyPr/>
                    <a:lstStyle/>
                    <a:p>
                      <a:r>
                        <a:rPr lang="en-US" dirty="0" smtClean="0"/>
                        <a:t>5</a:t>
                      </a:r>
                      <a:endParaRPr lang="en-IN" dirty="0"/>
                    </a:p>
                  </a:txBody>
                  <a:tcPr/>
                </a:tc>
                <a:tc>
                  <a:txBody>
                    <a:bodyPr/>
                    <a:lstStyle/>
                    <a:p>
                      <a:r>
                        <a:rPr lang="en-US" dirty="0" smtClean="0"/>
                        <a:t>                  28 %</a:t>
                      </a:r>
                      <a:endParaRPr lang="en-IN" dirty="0"/>
                    </a:p>
                  </a:txBody>
                  <a:tcPr/>
                </a:tc>
              </a:tr>
              <a:tr h="370840">
                <a:tc>
                  <a:txBody>
                    <a:bodyPr/>
                    <a:lstStyle/>
                    <a:p>
                      <a:r>
                        <a:rPr lang="en-US" dirty="0" smtClean="0"/>
                        <a:t>6 or 7</a:t>
                      </a:r>
                      <a:endParaRPr lang="en-IN" dirty="0"/>
                    </a:p>
                  </a:txBody>
                  <a:tcPr/>
                </a:tc>
                <a:tc>
                  <a:txBody>
                    <a:bodyPr/>
                    <a:lstStyle/>
                    <a:p>
                      <a:r>
                        <a:rPr lang="en-US" dirty="0" smtClean="0"/>
                        <a:t>                  41 %</a:t>
                      </a:r>
                      <a:endParaRPr lang="en-IN" dirty="0"/>
                    </a:p>
                  </a:txBody>
                  <a:tcPr/>
                </a:tc>
              </a:tr>
            </a:tbl>
          </a:graphicData>
        </a:graphic>
      </p:graphicFrame>
      <p:sp>
        <p:nvSpPr>
          <p:cNvPr id="5" name="Footer Placeholder 4"/>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DEFENATION</a:t>
            </a:r>
            <a:endParaRPr lang="en-IN" dirty="0"/>
          </a:p>
        </p:txBody>
      </p:sp>
      <p:sp>
        <p:nvSpPr>
          <p:cNvPr id="3" name="Content Placeholder 2"/>
          <p:cNvSpPr>
            <a:spLocks noGrp="1"/>
          </p:cNvSpPr>
          <p:nvPr>
            <p:ph idx="1"/>
          </p:nvPr>
        </p:nvSpPr>
        <p:spPr/>
        <p:txBody>
          <a:bodyPr>
            <a:normAutofit fontScale="77500" lnSpcReduction="20000"/>
          </a:bodyPr>
          <a:lstStyle/>
          <a:p>
            <a:r>
              <a:rPr lang="en-IN" i="1" dirty="0" smtClean="0">
                <a:solidFill>
                  <a:schemeClr val="accent1"/>
                </a:solidFill>
              </a:rPr>
              <a:t>Stable</a:t>
            </a:r>
            <a:r>
              <a:rPr lang="en-IN" dirty="0" smtClean="0">
                <a:solidFill>
                  <a:schemeClr val="accent1"/>
                </a:solidFill>
              </a:rPr>
              <a:t> angina pectoris</a:t>
            </a:r>
            <a:r>
              <a:rPr lang="en-IN" dirty="0" smtClean="0"/>
              <a:t>;- is characterized by chest or arm discomfort that may not be described as pain but is reproducibly associated with physical exertion or stress and is relieved within 5–10 min by rest and/or sublingual </a:t>
            </a:r>
            <a:r>
              <a:rPr lang="en-IN" dirty="0" err="1" smtClean="0"/>
              <a:t>nitroglycerin</a:t>
            </a:r>
            <a:r>
              <a:rPr lang="en-IN" dirty="0" smtClean="0"/>
              <a:t> . </a:t>
            </a:r>
          </a:p>
          <a:p>
            <a:r>
              <a:rPr lang="en-IN" dirty="0" smtClean="0">
                <a:solidFill>
                  <a:schemeClr val="accent1"/>
                </a:solidFill>
              </a:rPr>
              <a:t>UA</a:t>
            </a:r>
            <a:r>
              <a:rPr lang="en-IN" dirty="0" smtClean="0"/>
              <a:t>;- is defined as angina pectoris or equivalent ischemic discomfort with at least one of three features: </a:t>
            </a:r>
          </a:p>
          <a:p>
            <a:r>
              <a:rPr lang="en-IN" dirty="0" smtClean="0"/>
              <a:t>(1) it occurs at rest (or with minimal exertion), usually lasting &gt;10 min</a:t>
            </a:r>
          </a:p>
          <a:p>
            <a:r>
              <a:rPr lang="en-IN" dirty="0" smtClean="0"/>
              <a:t>(2) it is severe and of new onset (i.e., within the prior 4–6 weeks) </a:t>
            </a:r>
          </a:p>
          <a:p>
            <a:r>
              <a:rPr lang="en-IN" dirty="0" smtClean="0"/>
              <a:t>(3) it occurs with a crescendo pattern (i.e., distinctly more severe, prolonged, or frequent than previously). </a:t>
            </a:r>
          </a:p>
          <a:p>
            <a:r>
              <a:rPr lang="en-IN" dirty="0" smtClean="0">
                <a:solidFill>
                  <a:schemeClr val="accent1"/>
                </a:solidFill>
              </a:rPr>
              <a:t>NSTEMI</a:t>
            </a:r>
            <a:r>
              <a:rPr lang="en-IN" dirty="0" smtClean="0"/>
              <a:t>;-is established if a patient with the clinical features of UA develops evidence of myocardial necrosis, as reflected in elevated cardiac biomarkers.</a:t>
            </a:r>
          </a:p>
          <a:p>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0" y="332656"/>
          <a:ext cx="9144000" cy="6142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516216" y="5877272"/>
            <a:ext cx="1802096" cy="707886"/>
          </a:xfrm>
          <a:prstGeom prst="rect">
            <a:avLst/>
          </a:prstGeom>
        </p:spPr>
        <p:txBody>
          <a:bodyPr wrap="none">
            <a:spAutoFit/>
          </a:bodyPr>
          <a:lstStyle/>
          <a:p>
            <a:r>
              <a:rPr lang="en-US" sz="2000" b="1" dirty="0" smtClean="0"/>
              <a:t>Medical </a:t>
            </a:r>
          </a:p>
          <a:p>
            <a:r>
              <a:rPr lang="en-US" sz="2000" b="1" dirty="0" smtClean="0"/>
              <a:t>management </a:t>
            </a:r>
            <a:endParaRPr lang="en-IN" sz="2000" b="1" dirty="0"/>
          </a:p>
        </p:txBody>
      </p:sp>
      <p:sp>
        <p:nvSpPr>
          <p:cNvPr id="6" name="Rectangle 5"/>
          <p:cNvSpPr/>
          <p:nvPr/>
        </p:nvSpPr>
        <p:spPr>
          <a:xfrm>
            <a:off x="4932040" y="4005064"/>
            <a:ext cx="1879041" cy="369332"/>
          </a:xfrm>
          <a:prstGeom prst="rect">
            <a:avLst/>
          </a:prstGeom>
        </p:spPr>
        <p:txBody>
          <a:bodyPr wrap="none">
            <a:spAutoFit/>
          </a:bodyPr>
          <a:lstStyle/>
          <a:p>
            <a:r>
              <a:rPr lang="en-US" dirty="0" smtClean="0"/>
              <a:t>High risk result </a:t>
            </a:r>
            <a:endParaRPr lang="en-IN" dirty="0"/>
          </a:p>
        </p:txBody>
      </p:sp>
      <p:sp>
        <p:nvSpPr>
          <p:cNvPr id="7" name="Rectangle 6"/>
          <p:cNvSpPr/>
          <p:nvPr/>
        </p:nvSpPr>
        <p:spPr>
          <a:xfrm>
            <a:off x="6372200" y="4653136"/>
            <a:ext cx="1832553" cy="369332"/>
          </a:xfrm>
          <a:prstGeom prst="rect">
            <a:avLst/>
          </a:prstGeom>
        </p:spPr>
        <p:txBody>
          <a:bodyPr wrap="none">
            <a:spAutoFit/>
          </a:bodyPr>
          <a:lstStyle/>
          <a:p>
            <a:r>
              <a:rPr lang="en-US" dirty="0" smtClean="0"/>
              <a:t>Low risk result  </a:t>
            </a:r>
            <a:endParaRPr lang="en-IN" dirty="0"/>
          </a:p>
        </p:txBody>
      </p:sp>
      <p:cxnSp>
        <p:nvCxnSpPr>
          <p:cNvPr id="9" name="Straight Connector 8"/>
          <p:cNvCxnSpPr/>
          <p:nvPr/>
        </p:nvCxnSpPr>
        <p:spPr>
          <a:xfrm flipH="1">
            <a:off x="5724128" y="3645024"/>
            <a:ext cx="288032" cy="4320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148064" y="4293096"/>
            <a:ext cx="432048"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164288" y="3645024"/>
            <a:ext cx="72008" cy="10081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164288" y="4941168"/>
            <a:ext cx="0" cy="9361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5" idx="1"/>
          </p:cNvCxnSpPr>
          <p:nvPr/>
        </p:nvCxnSpPr>
        <p:spPr>
          <a:xfrm>
            <a:off x="5724128" y="5877272"/>
            <a:ext cx="792088" cy="35394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052736"/>
            <a:ext cx="7239000" cy="5403000"/>
          </a:xfrm>
        </p:spPr>
        <p:txBody>
          <a:bodyPr>
            <a:normAutofit fontScale="92500" lnSpcReduction="20000"/>
          </a:bodyPr>
          <a:lstStyle/>
          <a:p>
            <a:r>
              <a:rPr lang="en-IN" b="1" dirty="0" smtClean="0"/>
              <a:t>Intravenous </a:t>
            </a:r>
            <a:r>
              <a:rPr lang="en-IN" b="1" dirty="0" err="1" smtClean="0"/>
              <a:t>Antiplatelet</a:t>
            </a:r>
            <a:r>
              <a:rPr lang="en-IN" b="1" dirty="0" smtClean="0"/>
              <a:t> Therapy</a:t>
            </a:r>
          </a:p>
          <a:p>
            <a:r>
              <a:rPr lang="en-IN" dirty="0" smtClean="0"/>
              <a:t>Mode of </a:t>
            </a:r>
            <a:r>
              <a:rPr lang="en-IN" dirty="0" err="1" smtClean="0"/>
              <a:t>action;GP</a:t>
            </a:r>
            <a:r>
              <a:rPr lang="en-IN" dirty="0" smtClean="0"/>
              <a:t> </a:t>
            </a:r>
            <a:r>
              <a:rPr lang="en-IN" dirty="0" err="1" smtClean="0"/>
              <a:t>IIb</a:t>
            </a:r>
            <a:r>
              <a:rPr lang="en-IN" dirty="0" smtClean="0"/>
              <a:t>/</a:t>
            </a:r>
            <a:r>
              <a:rPr lang="en-IN" dirty="0" err="1" smtClean="0"/>
              <a:t>IIIa</a:t>
            </a:r>
            <a:r>
              <a:rPr lang="en-IN" dirty="0" smtClean="0"/>
              <a:t> inhibitors </a:t>
            </a:r>
          </a:p>
          <a:p>
            <a:r>
              <a:rPr lang="en-IN" dirty="0" err="1" smtClean="0"/>
              <a:t>Abciximab</a:t>
            </a:r>
            <a:r>
              <a:rPr lang="en-IN" dirty="0" smtClean="0"/>
              <a:t> (mono </a:t>
            </a:r>
            <a:r>
              <a:rPr lang="en-IN" dirty="0" err="1" smtClean="0"/>
              <a:t>clonal</a:t>
            </a:r>
            <a:r>
              <a:rPr lang="en-IN" dirty="0" smtClean="0"/>
              <a:t> antibody)</a:t>
            </a:r>
          </a:p>
          <a:p>
            <a:pPr>
              <a:buFont typeface="Wingdings" pitchFamily="2" charset="2"/>
              <a:buChar char="ü"/>
            </a:pPr>
            <a:r>
              <a:rPr lang="en-IN" dirty="0" smtClean="0"/>
              <a:t>0.25 mg/kg bolus followed by infusion of 0.125 µg/kg per min (maximum 10 µg/min) for 12 to 24 hr.</a:t>
            </a:r>
          </a:p>
          <a:p>
            <a:r>
              <a:rPr lang="en-IN" dirty="0" err="1" smtClean="0"/>
              <a:t>Eptifibatide</a:t>
            </a:r>
            <a:endParaRPr lang="en-IN" dirty="0" smtClean="0"/>
          </a:p>
          <a:p>
            <a:pPr>
              <a:buFont typeface="Wingdings" pitchFamily="2" charset="2"/>
              <a:buChar char="ü"/>
            </a:pPr>
            <a:r>
              <a:rPr lang="en-IN" dirty="0" smtClean="0"/>
              <a:t>180 µg/kg bolus followed by infusion of 2.0 µg/kg per min for 72 to 96 hr.</a:t>
            </a:r>
          </a:p>
          <a:p>
            <a:r>
              <a:rPr lang="en-IN" dirty="0" err="1" smtClean="0"/>
              <a:t>Tirofiban</a:t>
            </a:r>
            <a:endParaRPr lang="en-IN" dirty="0" smtClean="0"/>
          </a:p>
          <a:p>
            <a:pPr>
              <a:buFont typeface="Wingdings" pitchFamily="2" charset="2"/>
              <a:buChar char="ü"/>
            </a:pPr>
            <a:r>
              <a:rPr lang="en-IN" dirty="0" smtClean="0"/>
              <a:t>0.4 µg/kg per min for 30 min followed by infusion of 0.1 µg/kg per min for 48 to 96 hr.</a:t>
            </a:r>
          </a:p>
          <a:p>
            <a:r>
              <a:rPr lang="en-IN" dirty="0" err="1" smtClean="0"/>
              <a:t>Indication;management</a:t>
            </a:r>
            <a:r>
              <a:rPr lang="en-IN" dirty="0" smtClean="0"/>
              <a:t> of high-risk patients in whom an invasive management is intended </a:t>
            </a:r>
          </a:p>
          <a:p>
            <a:r>
              <a:rPr lang="en-US" dirty="0" smtClean="0"/>
              <a:t>ADR;</a:t>
            </a:r>
            <a:r>
              <a:rPr lang="en-IN" dirty="0" smtClean="0"/>
              <a:t> bleeding</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management long term (</a:t>
            </a:r>
            <a:r>
              <a:rPr lang="en-US" dirty="0" err="1" smtClean="0"/>
              <a:t>abcde</a:t>
            </a:r>
            <a:r>
              <a:rPr lang="en-US" dirty="0" smtClean="0"/>
              <a:t>)</a:t>
            </a:r>
            <a:endParaRPr lang="en-IN" dirty="0"/>
          </a:p>
        </p:txBody>
      </p:sp>
      <p:sp>
        <p:nvSpPr>
          <p:cNvPr id="3" name="Content Placeholder 2"/>
          <p:cNvSpPr>
            <a:spLocks noGrp="1"/>
          </p:cNvSpPr>
          <p:nvPr>
            <p:ph idx="1"/>
          </p:nvPr>
        </p:nvSpPr>
        <p:spPr/>
        <p:txBody>
          <a:bodyPr>
            <a:normAutofit fontScale="77500" lnSpcReduction="20000"/>
          </a:bodyPr>
          <a:lstStyle/>
          <a:p>
            <a:r>
              <a:rPr lang="en-US" dirty="0" smtClean="0"/>
              <a:t>Anti platelet; aspirin indefinitely consider </a:t>
            </a:r>
            <a:r>
              <a:rPr lang="en-US" dirty="0" err="1" smtClean="0"/>
              <a:t>clopidogrel</a:t>
            </a:r>
            <a:r>
              <a:rPr lang="en-US" dirty="0" smtClean="0"/>
              <a:t> if indicated </a:t>
            </a:r>
          </a:p>
          <a:p>
            <a:r>
              <a:rPr lang="en-US" dirty="0" smtClean="0"/>
              <a:t>Anti thrombin; heparin or LMWH during hospitalization</a:t>
            </a:r>
          </a:p>
          <a:p>
            <a:r>
              <a:rPr lang="en-US" dirty="0" smtClean="0"/>
              <a:t>ACE- inhibitor; beneficial if reduced EF&lt;40% or high risk feature </a:t>
            </a:r>
          </a:p>
          <a:p>
            <a:r>
              <a:rPr lang="en-US" dirty="0" smtClean="0"/>
              <a:t>AT-2 receptor blocker; for ACE-inhibitor intolerance</a:t>
            </a:r>
          </a:p>
          <a:p>
            <a:r>
              <a:rPr lang="en-US" dirty="0" smtClean="0"/>
              <a:t>Beta blocker; all patient</a:t>
            </a:r>
          </a:p>
          <a:p>
            <a:r>
              <a:rPr lang="en-US" dirty="0" smtClean="0"/>
              <a:t>Blood pressure; goal &lt;130/80( CKD/DM) other 140/90</a:t>
            </a:r>
          </a:p>
          <a:p>
            <a:r>
              <a:rPr lang="en-US" dirty="0" smtClean="0"/>
              <a:t>Cigarette cessation</a:t>
            </a:r>
          </a:p>
          <a:p>
            <a:r>
              <a:rPr lang="en-US" dirty="0" smtClean="0"/>
              <a:t>Cholesterol; goal LDL &lt;70mg/</a:t>
            </a:r>
            <a:r>
              <a:rPr lang="en-US" dirty="0" err="1" smtClean="0"/>
              <a:t>dL</a:t>
            </a:r>
            <a:r>
              <a:rPr lang="en-US" dirty="0" smtClean="0"/>
              <a:t>, HDL &gt;40 mg/</a:t>
            </a:r>
            <a:r>
              <a:rPr lang="en-US" dirty="0" err="1" smtClean="0"/>
              <a:t>dL</a:t>
            </a:r>
            <a:r>
              <a:rPr lang="en-US" dirty="0" smtClean="0"/>
              <a:t> </a:t>
            </a:r>
            <a:r>
              <a:rPr lang="en-US" dirty="0" err="1" smtClean="0"/>
              <a:t>statin</a:t>
            </a:r>
            <a:r>
              <a:rPr lang="en-US" dirty="0" smtClean="0"/>
              <a:t> preferred </a:t>
            </a:r>
          </a:p>
          <a:p>
            <a:r>
              <a:rPr lang="en-US" dirty="0" smtClean="0"/>
              <a:t>Diet; if over weight reduce &gt; 500 calories daily</a:t>
            </a:r>
          </a:p>
          <a:p>
            <a:r>
              <a:rPr lang="en-US" dirty="0" smtClean="0"/>
              <a:t>Diabetes; goal HbA1c &lt;7%</a:t>
            </a:r>
          </a:p>
          <a:p>
            <a:r>
              <a:rPr lang="en-US" dirty="0" smtClean="0"/>
              <a:t>Exercise; 30 min at least 4 days/week</a:t>
            </a:r>
            <a:endParaRPr lang="en-IN" dirty="0" smtClean="0"/>
          </a:p>
          <a:p>
            <a:r>
              <a:rPr lang="en-US" dirty="0" smtClean="0"/>
              <a:t>Ejection fraction; consider </a:t>
            </a:r>
            <a:r>
              <a:rPr lang="en-US" dirty="0" err="1" smtClean="0"/>
              <a:t>aldosterone</a:t>
            </a:r>
            <a:r>
              <a:rPr lang="en-US" dirty="0" smtClean="0"/>
              <a:t> antagonist, digitalis etc.</a:t>
            </a:r>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Prinzmetal's</a:t>
            </a:r>
            <a:r>
              <a:rPr lang="en-IN" dirty="0" smtClean="0"/>
              <a:t> Variant Angina</a:t>
            </a:r>
            <a:endParaRPr lang="en-IN" dirty="0"/>
          </a:p>
        </p:txBody>
      </p:sp>
      <p:sp>
        <p:nvSpPr>
          <p:cNvPr id="3" name="Content Placeholder 2"/>
          <p:cNvSpPr>
            <a:spLocks noGrp="1"/>
          </p:cNvSpPr>
          <p:nvPr>
            <p:ph idx="1"/>
          </p:nvPr>
        </p:nvSpPr>
        <p:spPr/>
        <p:txBody>
          <a:bodyPr>
            <a:normAutofit fontScale="85000" lnSpcReduction="10000"/>
          </a:bodyPr>
          <a:lstStyle/>
          <a:p>
            <a:r>
              <a:rPr lang="en-IN" dirty="0" smtClean="0"/>
              <a:t>In 1959 </a:t>
            </a:r>
            <a:r>
              <a:rPr lang="en-IN" dirty="0" err="1" smtClean="0"/>
              <a:t>Prinzmetal</a:t>
            </a:r>
            <a:r>
              <a:rPr lang="en-IN" dirty="0" smtClean="0"/>
              <a:t> et al. described a syndrome of ischemic pain that occurs at rest but not usually with exertion and is associated with transient ST-segment elevation. </a:t>
            </a:r>
          </a:p>
          <a:p>
            <a:r>
              <a:rPr lang="en-IN" dirty="0" smtClean="0"/>
              <a:t>This syndrome is due to focal spasm of an </a:t>
            </a:r>
            <a:r>
              <a:rPr lang="en-IN" dirty="0" err="1" smtClean="0"/>
              <a:t>epicardial</a:t>
            </a:r>
            <a:r>
              <a:rPr lang="en-IN" dirty="0" smtClean="0"/>
              <a:t> coronary artery, leading to severe myocardial ischemia. </a:t>
            </a:r>
          </a:p>
          <a:p>
            <a:r>
              <a:rPr lang="en-IN" dirty="0" smtClean="0"/>
              <a:t>The exact cause of the spasm is not well defined, but it may be related to </a:t>
            </a:r>
            <a:r>
              <a:rPr lang="en-IN" dirty="0" err="1" smtClean="0"/>
              <a:t>hypercontractility</a:t>
            </a:r>
            <a:r>
              <a:rPr lang="en-IN" dirty="0" smtClean="0"/>
              <a:t> of vascular smooth muscle due to vasoconstrictor </a:t>
            </a:r>
            <a:r>
              <a:rPr lang="en-IN" dirty="0" err="1" smtClean="0"/>
              <a:t>mitogens</a:t>
            </a:r>
            <a:r>
              <a:rPr lang="en-IN" dirty="0" smtClean="0"/>
              <a:t>, </a:t>
            </a:r>
            <a:r>
              <a:rPr lang="en-IN" dirty="0" err="1" smtClean="0"/>
              <a:t>leukotrienes</a:t>
            </a:r>
            <a:r>
              <a:rPr lang="en-IN" dirty="0" smtClean="0"/>
              <a:t>, or serotonin. </a:t>
            </a:r>
          </a:p>
          <a:p>
            <a:r>
              <a:rPr lang="en-IN" dirty="0" smtClean="0"/>
              <a:t>In some patients it is a manifestation of a </a:t>
            </a:r>
            <a:r>
              <a:rPr lang="en-IN" dirty="0" err="1" smtClean="0"/>
              <a:t>vasospastic</a:t>
            </a:r>
            <a:r>
              <a:rPr lang="en-IN" dirty="0" smtClean="0"/>
              <a:t> disorder and is associated with migraine, </a:t>
            </a:r>
            <a:r>
              <a:rPr lang="en-IN" dirty="0" err="1" smtClean="0"/>
              <a:t>Raynaud's</a:t>
            </a:r>
            <a:r>
              <a:rPr lang="en-IN" dirty="0" smtClean="0"/>
              <a:t> phenomenon, or aspirin-induced asthma.</a:t>
            </a:r>
          </a:p>
          <a:p>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r>
              <a:rPr lang="en-IN" dirty="0" smtClean="0"/>
              <a:t>Clinical and Angiographic Manifestations</a:t>
            </a:r>
          </a:p>
          <a:p>
            <a:r>
              <a:rPr lang="en-IN" dirty="0" smtClean="0"/>
              <a:t>Patients with variant angina are generally younger and have fewer coronary risk factors </a:t>
            </a:r>
          </a:p>
          <a:p>
            <a:r>
              <a:rPr lang="en-IN" dirty="0" smtClean="0"/>
              <a:t>The </a:t>
            </a:r>
            <a:r>
              <a:rPr lang="en-IN" dirty="0" err="1" smtClean="0"/>
              <a:t>anginal</a:t>
            </a:r>
            <a:r>
              <a:rPr lang="en-IN" dirty="0" smtClean="0"/>
              <a:t> discomfort is often extremely severe and has usually not progressed from a period of chronic stable angina.</a:t>
            </a:r>
          </a:p>
          <a:p>
            <a:r>
              <a:rPr lang="en-IN" dirty="0" smtClean="0"/>
              <a:t>transient ST-segment </a:t>
            </a:r>
            <a:r>
              <a:rPr lang="en-IN" i="1" dirty="0" smtClean="0"/>
              <a:t>elevation</a:t>
            </a:r>
            <a:r>
              <a:rPr lang="en-IN" dirty="0" smtClean="0"/>
              <a:t> with rest pain. </a:t>
            </a:r>
          </a:p>
          <a:p>
            <a:r>
              <a:rPr lang="en-IN" dirty="0" smtClean="0"/>
              <a:t>Small elevations of CK-MB and </a:t>
            </a:r>
            <a:r>
              <a:rPr lang="en-IN" dirty="0" err="1" smtClean="0"/>
              <a:t>troponin</a:t>
            </a:r>
            <a:r>
              <a:rPr lang="en-IN" dirty="0" smtClean="0"/>
              <a:t> may occur in patients with prolonged attacks of variant angina.</a:t>
            </a:r>
          </a:p>
          <a:p>
            <a:r>
              <a:rPr lang="en-IN" dirty="0" smtClean="0"/>
              <a:t>Coronary angiography demonstrates transient coronary spasm as the diagnostic hallmark of </a:t>
            </a:r>
            <a:r>
              <a:rPr lang="en-IN" dirty="0" err="1" smtClean="0"/>
              <a:t>Prinzmetal's</a:t>
            </a:r>
            <a:r>
              <a:rPr lang="en-IN" dirty="0" smtClean="0"/>
              <a:t> angina.</a:t>
            </a:r>
          </a:p>
          <a:p>
            <a:r>
              <a:rPr lang="en-IN" dirty="0" smtClean="0"/>
              <a:t>Focal spasm is most common in the right coronary artery, and it may occur at one or more sites in one artery or in multiple arteries simultaneously. </a:t>
            </a:r>
          </a:p>
          <a:p>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Treatment</a:t>
            </a:r>
          </a:p>
          <a:p>
            <a:r>
              <a:rPr lang="en-IN" dirty="0" smtClean="0"/>
              <a:t>Nitrates and calcium channel blockers are the main treatments for patients with variant angina. </a:t>
            </a:r>
          </a:p>
          <a:p>
            <a:r>
              <a:rPr lang="en-IN" dirty="0" err="1" smtClean="0"/>
              <a:t>Prazosin</a:t>
            </a:r>
            <a:r>
              <a:rPr lang="en-IN" dirty="0" smtClean="0"/>
              <a:t>, a selective a-</a:t>
            </a:r>
            <a:r>
              <a:rPr lang="en-IN" dirty="0" err="1" smtClean="0"/>
              <a:t>adrenoreceptor</a:t>
            </a:r>
            <a:r>
              <a:rPr lang="en-IN" dirty="0" smtClean="0"/>
              <a:t> blocker, has also been found to be of value in some patients</a:t>
            </a:r>
          </a:p>
          <a:p>
            <a:r>
              <a:rPr lang="en-IN" dirty="0" smtClean="0"/>
              <a:t>Aspirin may actually increase the severity of ischemic episodes. </a:t>
            </a:r>
          </a:p>
          <a:p>
            <a:r>
              <a:rPr lang="en-IN" dirty="0" smtClean="0"/>
              <a:t>The response to beta blockers is variable. </a:t>
            </a:r>
          </a:p>
          <a:p>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BIBILOGRAPHY</a:t>
            </a:r>
            <a:endParaRPr lang="en-IN" dirty="0"/>
          </a:p>
        </p:txBody>
      </p:sp>
      <p:sp>
        <p:nvSpPr>
          <p:cNvPr id="3" name="Content Placeholder 2"/>
          <p:cNvSpPr>
            <a:spLocks noGrp="1"/>
          </p:cNvSpPr>
          <p:nvPr>
            <p:ph idx="1"/>
          </p:nvPr>
        </p:nvSpPr>
        <p:spPr/>
        <p:txBody>
          <a:bodyPr/>
          <a:lstStyle/>
          <a:p>
            <a:r>
              <a:rPr lang="en-US" dirty="0" smtClean="0"/>
              <a:t>Gray’s anatomy for student;2007</a:t>
            </a:r>
          </a:p>
          <a:p>
            <a:r>
              <a:rPr lang="en-US" dirty="0" smtClean="0"/>
              <a:t>Harrison’s principle of internal medicine;17</a:t>
            </a:r>
            <a:r>
              <a:rPr lang="en-US" baseline="30000" dirty="0" smtClean="0"/>
              <a:t>th</a:t>
            </a:r>
            <a:endParaRPr lang="en-US" dirty="0" smtClean="0"/>
          </a:p>
          <a:p>
            <a:r>
              <a:rPr lang="en-US" dirty="0" smtClean="0"/>
              <a:t>The Washington manual of critical care;2009</a:t>
            </a:r>
          </a:p>
          <a:p>
            <a:r>
              <a:rPr lang="en-US" dirty="0" smtClean="0"/>
              <a:t> </a:t>
            </a:r>
            <a:r>
              <a:rPr lang="en-IN" dirty="0" smtClean="0"/>
              <a:t>Part 10: Acute Coronary Syndromes: 2010 American Heart </a:t>
            </a:r>
            <a:r>
              <a:rPr lang="en-IN" dirty="0" err="1" smtClean="0"/>
              <a:t>Association;Guidelines</a:t>
            </a:r>
            <a:r>
              <a:rPr lang="en-IN" dirty="0" smtClean="0"/>
              <a:t> for Cardiopulmonary Resuscitation and Emergency </a:t>
            </a:r>
            <a:r>
              <a:rPr lang="en-IN" dirty="0" err="1" smtClean="0"/>
              <a:t>Card;</a:t>
            </a:r>
            <a:r>
              <a:rPr lang="en-IN" i="1" dirty="0" err="1" smtClean="0"/>
              <a:t>Circulation</a:t>
            </a:r>
            <a:r>
              <a:rPr lang="en-IN" i="1" dirty="0" smtClean="0"/>
              <a:t> 2010;122;S787-S817</a:t>
            </a:r>
            <a:endParaRPr lang="en-IN" dirty="0" smtClean="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204864"/>
            <a:ext cx="7242048" cy="1143000"/>
          </a:xfrm>
        </p:spPr>
        <p:txBody>
          <a:bodyPr/>
          <a:lstStyle/>
          <a:p>
            <a:r>
              <a:rPr lang="en-US" dirty="0" smtClean="0"/>
              <a:t>             Thank you</a:t>
            </a:r>
            <a:endParaRPr lang="en-IN" dirty="0"/>
          </a:p>
        </p:txBody>
      </p:sp>
      <p:pic>
        <p:nvPicPr>
          <p:cNvPr id="5" name="Picture 4" descr="animated gif"/>
          <p:cNvPicPr>
            <a:picLocks noChangeAspect="1" noChangeArrowheads="1" noCrop="1"/>
          </p:cNvPicPr>
          <p:nvPr/>
        </p:nvPicPr>
        <p:blipFill>
          <a:blip r:embed="rId2" cstate="print"/>
          <a:srcRect/>
          <a:stretch>
            <a:fillRect/>
          </a:stretch>
        </p:blipFill>
        <p:spPr bwMode="auto">
          <a:xfrm>
            <a:off x="5076056" y="3356992"/>
            <a:ext cx="1584176" cy="1872208"/>
          </a:xfrm>
          <a:prstGeom prst="rect">
            <a:avLst/>
          </a:prstGeom>
          <a:noFill/>
        </p:spPr>
      </p:pic>
      <p:sp>
        <p:nvSpPr>
          <p:cNvPr id="2" name="Footer Placeholder 1"/>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260648"/>
            <a:ext cx="5976664" cy="677108"/>
          </a:xfrm>
          <a:prstGeom prst="rect">
            <a:avLst/>
          </a:prstGeom>
        </p:spPr>
        <p:txBody>
          <a:bodyPr wrap="square">
            <a:spAutoFit/>
          </a:bodyPr>
          <a:lstStyle/>
          <a:p>
            <a:r>
              <a:rPr lang="en-US" sz="3800" dirty="0" smtClean="0">
                <a:solidFill>
                  <a:schemeClr val="accent1"/>
                </a:solidFill>
                <a:effectLst>
                  <a:outerShdw blurRad="38100" dist="38100" dir="2700000" algn="tl">
                    <a:srgbClr val="000000">
                      <a:alpha val="43137"/>
                    </a:srgbClr>
                  </a:outerShdw>
                </a:effectLst>
              </a:rPr>
              <a:t>STEMI-- 	Management</a:t>
            </a:r>
            <a:endParaRPr lang="en-IN" sz="3800" dirty="0">
              <a:solidFill>
                <a:schemeClr val="accent1"/>
              </a:solidFill>
              <a:effectLst>
                <a:outerShdw blurRad="38100" dist="38100" dir="2700000" algn="tl">
                  <a:srgbClr val="000000">
                    <a:alpha val="43137"/>
                  </a:srgbClr>
                </a:outerShdw>
              </a:effectLst>
            </a:endParaRPr>
          </a:p>
        </p:txBody>
      </p:sp>
      <p:sp>
        <p:nvSpPr>
          <p:cNvPr id="6" name="Subtitle 2"/>
          <p:cNvSpPr txBox="1">
            <a:spLocks/>
          </p:cNvSpPr>
          <p:nvPr/>
        </p:nvSpPr>
        <p:spPr>
          <a:xfrm>
            <a:off x="457200" y="4628728"/>
            <a:ext cx="6400800" cy="1752600"/>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None/>
              <a:defRPr/>
            </a:pPr>
            <a:r>
              <a:rPr lang="en-US" dirty="0" err="1" smtClean="0">
                <a:latin typeface="Aharoni" pitchFamily="2" charset="-79"/>
                <a:cs typeface="Aharoni" pitchFamily="2" charset="-79"/>
              </a:rPr>
              <a:t>Sananta</a:t>
            </a:r>
            <a:r>
              <a:rPr lang="en-US" dirty="0" smtClean="0">
                <a:latin typeface="Aharoni" pitchFamily="2" charset="-79"/>
                <a:cs typeface="Aharoni" pitchFamily="2" charset="-79"/>
              </a:rPr>
              <a:t> Kumar Dash</a:t>
            </a:r>
          </a:p>
          <a:p>
            <a:pPr marL="0" indent="0">
              <a:buNone/>
              <a:defRPr/>
            </a:pPr>
            <a:r>
              <a:rPr lang="en-US" sz="1600" b="1" dirty="0" smtClean="0">
                <a:latin typeface="Aharoni" pitchFamily="2" charset="-79"/>
                <a:cs typeface="Aharoni" pitchFamily="2" charset="-79"/>
              </a:rPr>
              <a:t> MD (Anesthesiology), FNB (CCM), EDICM, FCCP</a:t>
            </a:r>
            <a:endParaRPr lang="en-US" sz="1600" b="1" dirty="0" smtClean="0">
              <a:latin typeface="Aharoni" pitchFamily="2" charset="-79"/>
              <a:cs typeface="Aharoni" pitchFamily="2" charset="-79"/>
            </a:endParaRPr>
          </a:p>
        </p:txBody>
      </p:sp>
      <p:sp>
        <p:nvSpPr>
          <p:cNvPr id="8" name="Footer Placeholder 3"/>
          <p:cNvSpPr>
            <a:spLocks noGrp="1"/>
          </p:cNvSpPr>
          <p:nvPr>
            <p:ph type="ftr" sz="quarter" idx="11"/>
          </p:nvPr>
        </p:nvSpPr>
        <p:spPr>
          <a:xfrm>
            <a:off x="5292080" y="6520259"/>
            <a:ext cx="2895600" cy="365125"/>
          </a:xfrm>
        </p:spPr>
        <p:txBody>
          <a:bodyPr/>
          <a:lstStyle/>
          <a:p>
            <a:pPr>
              <a:defRPr/>
            </a:pPr>
            <a:r>
              <a:rPr lang="en-US" sz="1400" b="1" i="1" dirty="0">
                <a:solidFill>
                  <a:srgbClr val="FF0000"/>
                </a:solidFill>
              </a:rPr>
              <a:t>Criticalcareindia.com</a:t>
            </a:r>
          </a:p>
        </p:txBody>
      </p:sp>
      <p:pic>
        <p:nvPicPr>
          <p:cNvPr id="9" name="Picture 4" descr="C:\Users\Sananta.Dash\Downloads\fbaa46_5cd63579124b462580901f5298ef7fe8.jpg"/>
          <p:cNvPicPr>
            <a:picLocks noChangeAspect="1" noChangeArrowheads="1"/>
          </p:cNvPicPr>
          <p:nvPr/>
        </p:nvPicPr>
        <p:blipFill>
          <a:blip r:embed="rId3"/>
          <a:srcRect/>
          <a:stretch>
            <a:fillRect/>
          </a:stretch>
        </p:blipFill>
        <p:spPr bwMode="auto">
          <a:xfrm>
            <a:off x="6156176" y="4398854"/>
            <a:ext cx="1939456" cy="22123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IN" dirty="0"/>
          </a:p>
        </p:txBody>
      </p:sp>
      <p:sp>
        <p:nvSpPr>
          <p:cNvPr id="3" name="Content Placeholder 2"/>
          <p:cNvSpPr>
            <a:spLocks noGrp="1"/>
          </p:cNvSpPr>
          <p:nvPr>
            <p:ph idx="1"/>
          </p:nvPr>
        </p:nvSpPr>
        <p:spPr/>
        <p:txBody>
          <a:bodyPr>
            <a:normAutofit fontScale="77500" lnSpcReduction="20000"/>
          </a:bodyPr>
          <a:lstStyle/>
          <a:p>
            <a:r>
              <a:rPr lang="en-IN" dirty="0" smtClean="0"/>
              <a:t>Among patients with UA/NSTEMI studied at angiography, </a:t>
            </a:r>
          </a:p>
          <a:p>
            <a:r>
              <a:rPr lang="en-IN" dirty="0" smtClean="0"/>
              <a:t>5% have left main </a:t>
            </a:r>
            <a:r>
              <a:rPr lang="en-IN" dirty="0" err="1" smtClean="0"/>
              <a:t>stenosis</a:t>
            </a:r>
            <a:endParaRPr lang="en-IN" dirty="0" smtClean="0"/>
          </a:p>
          <a:p>
            <a:r>
              <a:rPr lang="en-IN" dirty="0" smtClean="0"/>
              <a:t>15% have three-vessel CAD</a:t>
            </a:r>
          </a:p>
          <a:p>
            <a:r>
              <a:rPr lang="en-IN" dirty="0" smtClean="0"/>
              <a:t>30% have two-vessel disease</a:t>
            </a:r>
          </a:p>
          <a:p>
            <a:r>
              <a:rPr lang="en-IN" dirty="0" smtClean="0"/>
              <a:t>40% have single-vessel disease</a:t>
            </a:r>
          </a:p>
          <a:p>
            <a:r>
              <a:rPr lang="en-IN" dirty="0" smtClean="0"/>
              <a:t>10% have no critical coronary </a:t>
            </a:r>
            <a:r>
              <a:rPr lang="en-IN" dirty="0" err="1" smtClean="0"/>
              <a:t>stenosis</a:t>
            </a:r>
            <a:r>
              <a:rPr lang="en-IN" dirty="0" smtClean="0"/>
              <a:t>; </a:t>
            </a:r>
            <a:r>
              <a:rPr lang="en-IN" dirty="0" err="1" smtClean="0"/>
              <a:t>Prinzmetal's</a:t>
            </a:r>
            <a:r>
              <a:rPr lang="en-IN" dirty="0" smtClean="0"/>
              <a:t> variant angina </a:t>
            </a:r>
          </a:p>
          <a:p>
            <a:r>
              <a:rPr lang="en-IN" dirty="0" smtClean="0"/>
              <a:t>The "culprit lesion" on angiography may show an eccentric </a:t>
            </a:r>
            <a:r>
              <a:rPr lang="en-IN" dirty="0" err="1" smtClean="0"/>
              <a:t>stenosis</a:t>
            </a:r>
            <a:r>
              <a:rPr lang="en-IN" dirty="0" smtClean="0"/>
              <a:t> with overhanging edges and a narrow neck. </a:t>
            </a:r>
          </a:p>
          <a:p>
            <a:r>
              <a:rPr lang="en-IN" dirty="0" err="1" smtClean="0"/>
              <a:t>Angioscopy</a:t>
            </a:r>
            <a:r>
              <a:rPr lang="en-IN" dirty="0" smtClean="0"/>
              <a:t> may reveal "white" (platelet-rich) thrombi, as opposed to "red" thrombi, more often seen in patients with acute STEMI. </a:t>
            </a:r>
          </a:p>
          <a:p>
            <a:r>
              <a:rPr lang="en-IN" dirty="0" smtClean="0"/>
              <a:t>Patients with UA/NSTEMI often have multiple plaques vulnerable to disruption</a:t>
            </a:r>
          </a:p>
          <a:p>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3829040"/>
          </a:xfrm>
        </p:spPr>
        <p:txBody>
          <a:bodyPr/>
          <a:lstStyle/>
          <a:p>
            <a:r>
              <a:rPr lang="en-US" dirty="0" smtClean="0"/>
              <a:t>PREHOSPITAL MANAGEMENT</a:t>
            </a:r>
            <a:endParaRPr lang="en-IN" dirty="0"/>
          </a:p>
        </p:txBody>
      </p:sp>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Patient and Healthcare Provider Recognition of</a:t>
            </a:r>
            <a:br>
              <a:rPr lang="en-IN" dirty="0" smtClean="0"/>
            </a:br>
            <a:r>
              <a:rPr lang="en-IN" dirty="0" smtClean="0"/>
              <a:t>ACS</a:t>
            </a:r>
            <a:endParaRPr lang="en-IN" dirty="0"/>
          </a:p>
        </p:txBody>
      </p:sp>
      <p:sp>
        <p:nvSpPr>
          <p:cNvPr id="3" name="Content Placeholder 2"/>
          <p:cNvSpPr>
            <a:spLocks noGrp="1"/>
          </p:cNvSpPr>
          <p:nvPr>
            <p:ph idx="1"/>
          </p:nvPr>
        </p:nvSpPr>
        <p:spPr/>
        <p:txBody>
          <a:bodyPr>
            <a:normAutofit lnSpcReduction="10000"/>
          </a:bodyPr>
          <a:lstStyle/>
          <a:p>
            <a:pPr>
              <a:buFont typeface="Wingdings" pitchFamily="2" charset="2"/>
              <a:buChar char="ü"/>
            </a:pPr>
            <a:r>
              <a:rPr lang="en-IN" dirty="0" smtClean="0"/>
              <a:t>Healthcare providers should recognize patients with potential ACS in order to initiate the evaluation, appropriate triage, and management as expeditiously as possible; </a:t>
            </a:r>
          </a:p>
          <a:p>
            <a:pPr>
              <a:buFont typeface="Wingdings" pitchFamily="2" charset="2"/>
              <a:buChar char="ü"/>
            </a:pPr>
            <a:r>
              <a:rPr lang="en-IN" dirty="0" smtClean="0"/>
              <a:t>Potential delays to therapy occur during 3 intervals: </a:t>
            </a:r>
          </a:p>
          <a:p>
            <a:pPr>
              <a:buFont typeface="Wingdings" pitchFamily="2" charset="2"/>
              <a:buChar char="Ø"/>
            </a:pPr>
            <a:r>
              <a:rPr lang="en-IN" dirty="0" smtClean="0"/>
              <a:t>    from onset of symptoms to patient  </a:t>
            </a:r>
          </a:p>
          <a:p>
            <a:pPr>
              <a:buNone/>
            </a:pPr>
            <a:r>
              <a:rPr lang="en-IN" dirty="0" smtClean="0"/>
              <a:t>       recognition, </a:t>
            </a:r>
          </a:p>
          <a:p>
            <a:pPr>
              <a:buFont typeface="Wingdings" pitchFamily="2" charset="2"/>
              <a:buChar char="Ø"/>
            </a:pPr>
            <a:r>
              <a:rPr lang="en-IN" dirty="0" smtClean="0"/>
              <a:t>    during </a:t>
            </a:r>
            <a:r>
              <a:rPr lang="en-IN" dirty="0" err="1" smtClean="0"/>
              <a:t>prehospital</a:t>
            </a:r>
            <a:r>
              <a:rPr lang="en-IN" dirty="0" smtClean="0"/>
              <a:t> transport, </a:t>
            </a:r>
          </a:p>
          <a:p>
            <a:pPr>
              <a:buFont typeface="Wingdings" pitchFamily="2" charset="2"/>
              <a:buChar char="Ø"/>
            </a:pPr>
            <a:r>
              <a:rPr lang="en-IN" dirty="0" smtClean="0"/>
              <a:t>    during emergency department (ED) </a:t>
            </a:r>
          </a:p>
          <a:p>
            <a:pPr>
              <a:buNone/>
            </a:pPr>
            <a:r>
              <a:rPr lang="en-IN" dirty="0" smtClean="0"/>
              <a:t>       evaluation.</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Initial EMS Care</a:t>
            </a:r>
            <a:endParaRPr lang="en-IN" dirty="0"/>
          </a:p>
        </p:txBody>
      </p:sp>
      <p:sp>
        <p:nvSpPr>
          <p:cNvPr id="3" name="Content Placeholder 2"/>
          <p:cNvSpPr>
            <a:spLocks noGrp="1"/>
          </p:cNvSpPr>
          <p:nvPr>
            <p:ph idx="1"/>
          </p:nvPr>
        </p:nvSpPr>
        <p:spPr/>
        <p:txBody>
          <a:bodyPr>
            <a:normAutofit/>
          </a:bodyPr>
          <a:lstStyle/>
          <a:p>
            <a:r>
              <a:rPr lang="en-IN" dirty="0" smtClean="0"/>
              <a:t>Half the patients who die of ACS do so before reaching the hospital. VF or </a:t>
            </a:r>
            <a:r>
              <a:rPr lang="en-IN" dirty="0" err="1" smtClean="0"/>
              <a:t>pulseless</a:t>
            </a:r>
            <a:r>
              <a:rPr lang="en-IN" dirty="0" smtClean="0"/>
              <a:t> VT is the precipitating cardiac arrest rhythm in most of these deaths</a:t>
            </a:r>
            <a:endParaRPr lang="en-US" dirty="0" smtClean="0"/>
          </a:p>
          <a:p>
            <a:r>
              <a:rPr lang="en-US" dirty="0" smtClean="0"/>
              <a:t>Early activation of EMS</a:t>
            </a:r>
          </a:p>
          <a:p>
            <a:r>
              <a:rPr lang="en-US" dirty="0" smtClean="0"/>
              <a:t>High quality CPR for pts in cardiac arrest</a:t>
            </a:r>
          </a:p>
          <a:p>
            <a:r>
              <a:rPr lang="en-US" dirty="0" smtClean="0"/>
              <a:t>Rapid access for AED</a:t>
            </a:r>
          </a:p>
          <a:p>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PREHOSPITAL FIBRINOLYSIS</a:t>
            </a:r>
            <a:endParaRPr lang="en-IN" dirty="0"/>
          </a:p>
        </p:txBody>
      </p:sp>
      <p:sp>
        <p:nvSpPr>
          <p:cNvPr id="3" name="Content Placeholder 2"/>
          <p:cNvSpPr>
            <a:spLocks noGrp="1"/>
          </p:cNvSpPr>
          <p:nvPr>
            <p:ph idx="1"/>
          </p:nvPr>
        </p:nvSpPr>
        <p:spPr/>
        <p:txBody>
          <a:bodyPr/>
          <a:lstStyle/>
          <a:p>
            <a:r>
              <a:rPr lang="en-IN" dirty="0" smtClean="0"/>
              <a:t>Physicians in the Grampian Region Early</a:t>
            </a:r>
          </a:p>
          <a:p>
            <a:pPr>
              <a:buNone/>
            </a:pPr>
            <a:r>
              <a:rPr lang="en-IN" dirty="0" smtClean="0"/>
              <a:t>   </a:t>
            </a:r>
            <a:r>
              <a:rPr lang="en-IN" dirty="0" err="1" smtClean="0"/>
              <a:t>Anistreplase</a:t>
            </a:r>
            <a:r>
              <a:rPr lang="en-IN" dirty="0" smtClean="0"/>
              <a:t> Trial (GREAT) trial administered </a:t>
            </a:r>
            <a:r>
              <a:rPr lang="en-IN" dirty="0" err="1" smtClean="0"/>
              <a:t>fibrinolytic</a:t>
            </a:r>
            <a:r>
              <a:rPr lang="en-IN" dirty="0" smtClean="0"/>
              <a:t> therapy to patients at home 130 minutes earlier than to patients at the hospital .</a:t>
            </a:r>
          </a:p>
          <a:p>
            <a:pPr>
              <a:buNone/>
            </a:pPr>
            <a:endParaRPr lang="en-IN" dirty="0" smtClean="0"/>
          </a:p>
          <a:p>
            <a:pPr>
              <a:buNone/>
            </a:pPr>
            <a:r>
              <a:rPr lang="en-IN" dirty="0" smtClean="0"/>
              <a:t>Result- 50% reduction in hospital mortality and greater 1-year and 5-year survival .</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sananta\Pictures\117.jpg"/>
          <p:cNvPicPr>
            <a:picLocks noGrp="1" noChangeAspect="1" noChangeArrowheads="1"/>
          </p:cNvPicPr>
          <p:nvPr>
            <p:ph idx="1"/>
          </p:nvPr>
        </p:nvPicPr>
        <p:blipFill>
          <a:blip r:embed="rId2" cstate="print"/>
          <a:srcRect/>
          <a:stretch>
            <a:fillRect/>
          </a:stretch>
        </p:blipFill>
        <p:spPr bwMode="auto">
          <a:xfrm>
            <a:off x="179512" y="188640"/>
            <a:ext cx="7488832" cy="6192688"/>
          </a:xfrm>
          <a:prstGeom prst="rect">
            <a:avLst/>
          </a:prstGeom>
          <a:noFill/>
        </p:spPr>
      </p:pic>
      <p:sp>
        <p:nvSpPr>
          <p:cNvPr id="5" name="Rectangle 4"/>
          <p:cNvSpPr/>
          <p:nvPr/>
        </p:nvSpPr>
        <p:spPr>
          <a:xfrm>
            <a:off x="1259632" y="260648"/>
            <a:ext cx="5976664" cy="677108"/>
          </a:xfrm>
          <a:prstGeom prst="rect">
            <a:avLst/>
          </a:prstGeom>
        </p:spPr>
        <p:txBody>
          <a:bodyPr wrap="square">
            <a:spAutoFit/>
          </a:bodyPr>
          <a:lstStyle/>
          <a:p>
            <a:r>
              <a:rPr lang="en-US" sz="3800" dirty="0" smtClean="0">
                <a:solidFill>
                  <a:schemeClr val="accent1"/>
                </a:solidFill>
                <a:effectLst>
                  <a:outerShdw blurRad="38100" dist="38100" dir="2700000" algn="tl">
                    <a:srgbClr val="000000">
                      <a:alpha val="43137"/>
                    </a:srgbClr>
                  </a:outerShdw>
                </a:effectLst>
              </a:rPr>
              <a:t>TRIAGE AND TRANSPORT</a:t>
            </a:r>
            <a:endParaRPr lang="en-IN" sz="3800" dirty="0">
              <a:solidFill>
                <a:schemeClr val="accent1"/>
              </a:solidFill>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TRIAGE AND TRANSPORT</a:t>
            </a:r>
            <a:endParaRPr lang="en-IN" dirty="0"/>
          </a:p>
        </p:txBody>
      </p:sp>
      <p:sp>
        <p:nvSpPr>
          <p:cNvPr id="3" name="Content Placeholder 2"/>
          <p:cNvSpPr>
            <a:spLocks noGrp="1"/>
          </p:cNvSpPr>
          <p:nvPr>
            <p:ph idx="1"/>
          </p:nvPr>
        </p:nvSpPr>
        <p:spPr/>
        <p:txBody>
          <a:bodyPr>
            <a:normAutofit/>
          </a:bodyPr>
          <a:lstStyle/>
          <a:p>
            <a:r>
              <a:rPr lang="en-IN" sz="2800" dirty="0" smtClean="0">
                <a:latin typeface="Times-Roman"/>
              </a:rPr>
              <a:t>Direct triage from the scene to a PCI capable hospital      reduce the time to definitive therapy and improve outcome.</a:t>
            </a:r>
            <a:r>
              <a:rPr lang="en-IN" dirty="0" smtClean="0"/>
              <a:t> </a:t>
            </a:r>
          </a:p>
          <a:p>
            <a:endParaRPr lang="en-IN" dirty="0" smtClean="0"/>
          </a:p>
          <a:p>
            <a:endParaRPr lang="en-IN" dirty="0" smtClean="0"/>
          </a:p>
          <a:p>
            <a:r>
              <a:rPr lang="en-IN" dirty="0" smtClean="0"/>
              <a:t>It is reasonable to transport patients directly to the nearest PCI facility</a:t>
            </a:r>
            <a:endParaRPr lang="en-IN" dirty="0"/>
          </a:p>
        </p:txBody>
      </p:sp>
      <p:sp>
        <p:nvSpPr>
          <p:cNvPr id="4" name="Right Arrow 3"/>
          <p:cNvSpPr/>
          <p:nvPr/>
        </p:nvSpPr>
        <p:spPr>
          <a:xfrm>
            <a:off x="3563888" y="2276872"/>
            <a:ext cx="36004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Footer Placeholder 4"/>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0" y="188640"/>
          <a:ext cx="914400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entagon 4"/>
          <p:cNvSpPr/>
          <p:nvPr/>
        </p:nvSpPr>
        <p:spPr>
          <a:xfrm>
            <a:off x="0" y="980728"/>
            <a:ext cx="611560" cy="1800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TRANSPORT</a:t>
            </a:r>
            <a:endParaRPr lang="en-IN" sz="800" dirty="0"/>
          </a:p>
        </p:txBody>
      </p:sp>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0"/>
            <a:ext cx="7239000" cy="1143000"/>
          </a:xfrm>
        </p:spPr>
        <p:txBody>
          <a:bodyPr>
            <a:normAutofit fontScale="90000"/>
          </a:bodyPr>
          <a:lstStyle/>
          <a:p>
            <a:r>
              <a:rPr lang="en-US" dirty="0" smtClean="0"/>
              <a:t>REMEMBER MINUTS MEANS MUSCLE</a:t>
            </a:r>
            <a:br>
              <a:rPr lang="en-US" dirty="0" smtClean="0"/>
            </a:br>
            <a:endParaRPr lang="en-IN" dirty="0"/>
          </a:p>
        </p:txBody>
      </p:sp>
      <p:sp>
        <p:nvSpPr>
          <p:cNvPr id="4" name="Content Placeholder 3"/>
          <p:cNvSpPr>
            <a:spLocks noGrp="1"/>
          </p:cNvSpPr>
          <p:nvPr>
            <p:ph idx="1"/>
          </p:nvPr>
        </p:nvSpPr>
        <p:spPr/>
        <p:txBody>
          <a:bodyPr/>
          <a:lstStyle/>
          <a:p>
            <a:pPr>
              <a:buNone/>
            </a:pPr>
            <a:endParaRPr lang="en-US" dirty="0" smtClean="0"/>
          </a:p>
          <a:p>
            <a:endParaRPr lang="en-IN" dirty="0"/>
          </a:p>
        </p:txBody>
      </p:sp>
      <p:pic>
        <p:nvPicPr>
          <p:cNvPr id="2050" name="Picture 2" descr="C:\Users\sananta\Pictures\images.jpg"/>
          <p:cNvPicPr>
            <a:picLocks noChangeAspect="1" noChangeArrowheads="1"/>
          </p:cNvPicPr>
          <p:nvPr/>
        </p:nvPicPr>
        <p:blipFill>
          <a:blip r:embed="rId2" cstate="print"/>
          <a:stretch>
            <a:fillRect/>
          </a:stretch>
        </p:blipFill>
        <p:spPr bwMode="auto">
          <a:xfrm>
            <a:off x="1331640" y="908720"/>
            <a:ext cx="1713738" cy="1485900"/>
          </a:xfrm>
          <a:prstGeom prst="rect">
            <a:avLst/>
          </a:prstGeom>
          <a:noFill/>
        </p:spPr>
      </p:pic>
      <p:pic>
        <p:nvPicPr>
          <p:cNvPr id="2052" name="Picture 4" descr="http://blog.thealo.com/image.axd?picture=2009%2F7%2FAnteriorSTEMI6.jpg"/>
          <p:cNvPicPr>
            <a:picLocks noChangeAspect="1" noChangeArrowheads="1"/>
          </p:cNvPicPr>
          <p:nvPr/>
        </p:nvPicPr>
        <p:blipFill>
          <a:blip r:embed="rId3" cstate="print"/>
          <a:srcRect/>
          <a:stretch>
            <a:fillRect/>
          </a:stretch>
        </p:blipFill>
        <p:spPr bwMode="auto">
          <a:xfrm>
            <a:off x="3203848" y="2564904"/>
            <a:ext cx="2232248" cy="1368152"/>
          </a:xfrm>
          <a:prstGeom prst="rect">
            <a:avLst/>
          </a:prstGeom>
          <a:noFill/>
        </p:spPr>
      </p:pic>
      <p:sp>
        <p:nvSpPr>
          <p:cNvPr id="18" name="Curved Left Arrow 17"/>
          <p:cNvSpPr/>
          <p:nvPr/>
        </p:nvSpPr>
        <p:spPr>
          <a:xfrm>
            <a:off x="3419872" y="1268760"/>
            <a:ext cx="720080" cy="11521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Curved Left Arrow 18"/>
          <p:cNvSpPr/>
          <p:nvPr/>
        </p:nvSpPr>
        <p:spPr>
          <a:xfrm>
            <a:off x="5868144" y="2780928"/>
            <a:ext cx="864096" cy="158417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Curved Right Arrow 19"/>
          <p:cNvSpPr/>
          <p:nvPr/>
        </p:nvSpPr>
        <p:spPr>
          <a:xfrm>
            <a:off x="1691680" y="3140968"/>
            <a:ext cx="648072" cy="151216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2053" name="Picture 5" descr="C:\Users\sananta\Pictures\350px-Coronary_stent.jpg"/>
          <p:cNvPicPr>
            <a:picLocks noChangeAspect="1" noChangeArrowheads="1"/>
          </p:cNvPicPr>
          <p:nvPr/>
        </p:nvPicPr>
        <p:blipFill>
          <a:blip r:embed="rId4" cstate="print"/>
          <a:stretch>
            <a:fillRect/>
          </a:stretch>
        </p:blipFill>
        <p:spPr bwMode="auto">
          <a:xfrm>
            <a:off x="4932040" y="4388916"/>
            <a:ext cx="3143250" cy="2181225"/>
          </a:xfrm>
          <a:prstGeom prst="rect">
            <a:avLst/>
          </a:prstGeom>
          <a:noFill/>
        </p:spPr>
      </p:pic>
      <p:pic>
        <p:nvPicPr>
          <p:cNvPr id="2054" name="Picture 6" descr="C:\Users\sananta\Pictures\y190127746281697.jpg"/>
          <p:cNvPicPr>
            <a:picLocks noChangeAspect="1" noChangeArrowheads="1"/>
          </p:cNvPicPr>
          <p:nvPr/>
        </p:nvPicPr>
        <p:blipFill>
          <a:blip r:embed="rId5" cstate="print"/>
          <a:srcRect/>
          <a:stretch>
            <a:fillRect/>
          </a:stretch>
        </p:blipFill>
        <p:spPr bwMode="auto">
          <a:xfrm>
            <a:off x="2483768" y="4365104"/>
            <a:ext cx="2016224" cy="2262386"/>
          </a:xfrm>
          <a:prstGeom prst="rect">
            <a:avLst/>
          </a:prstGeom>
          <a:noFill/>
        </p:spPr>
      </p:pic>
      <p:sp>
        <p:nvSpPr>
          <p:cNvPr id="23" name="Rectangle 22"/>
          <p:cNvSpPr/>
          <p:nvPr/>
        </p:nvSpPr>
        <p:spPr>
          <a:xfrm>
            <a:off x="4427984" y="1340768"/>
            <a:ext cx="1621021" cy="369332"/>
          </a:xfrm>
          <a:prstGeom prst="rect">
            <a:avLst/>
          </a:prstGeom>
        </p:spPr>
        <p:txBody>
          <a:bodyPr wrap="none">
            <a:spAutoFit/>
          </a:bodyPr>
          <a:lstStyle/>
          <a:p>
            <a:r>
              <a:rPr lang="en-US" dirty="0" smtClean="0"/>
              <a:t>Within 10 min</a:t>
            </a:r>
            <a:endParaRPr lang="en-IN" dirty="0"/>
          </a:p>
        </p:txBody>
      </p:sp>
      <p:sp>
        <p:nvSpPr>
          <p:cNvPr id="24" name="Rectangle 23"/>
          <p:cNvSpPr/>
          <p:nvPr/>
        </p:nvSpPr>
        <p:spPr>
          <a:xfrm>
            <a:off x="0" y="3356992"/>
            <a:ext cx="1621021" cy="369332"/>
          </a:xfrm>
          <a:prstGeom prst="rect">
            <a:avLst/>
          </a:prstGeom>
        </p:spPr>
        <p:txBody>
          <a:bodyPr wrap="none">
            <a:spAutoFit/>
          </a:bodyPr>
          <a:lstStyle/>
          <a:p>
            <a:r>
              <a:rPr lang="en-US" dirty="0" smtClean="0"/>
              <a:t>Within 30 min</a:t>
            </a:r>
            <a:endParaRPr lang="en-IN" dirty="0"/>
          </a:p>
        </p:txBody>
      </p:sp>
      <p:sp>
        <p:nvSpPr>
          <p:cNvPr id="25" name="Rectangle 24"/>
          <p:cNvSpPr/>
          <p:nvPr/>
        </p:nvSpPr>
        <p:spPr>
          <a:xfrm>
            <a:off x="6876256" y="3140968"/>
            <a:ext cx="1621021" cy="369332"/>
          </a:xfrm>
          <a:prstGeom prst="rect">
            <a:avLst/>
          </a:prstGeom>
        </p:spPr>
        <p:txBody>
          <a:bodyPr wrap="none">
            <a:spAutoFit/>
          </a:bodyPr>
          <a:lstStyle/>
          <a:p>
            <a:r>
              <a:rPr lang="en-US" dirty="0" smtClean="0"/>
              <a:t>Within 90 min</a:t>
            </a:r>
            <a:endParaRPr lang="en-IN" dirty="0"/>
          </a:p>
        </p:txBody>
      </p:sp>
      <p:sp>
        <p:nvSpPr>
          <p:cNvPr id="2" name="Footer Placeholder 1"/>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ecg</a:t>
            </a:r>
            <a:r>
              <a:rPr lang="en-US" dirty="0" smtClean="0"/>
              <a:t> evaluation</a:t>
            </a:r>
            <a:endParaRPr lang="en-IN"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Arrow Connector 10"/>
          <p:cNvCxnSpPr/>
          <p:nvPr/>
        </p:nvCxnSpPr>
        <p:spPr>
          <a:xfrm flipH="1" flipV="1">
            <a:off x="4932040" y="3068960"/>
            <a:ext cx="360040" cy="21602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796136" y="2636912"/>
            <a:ext cx="216024" cy="720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Flowchart: Sequential Access Storage 6"/>
          <p:cNvSpPr/>
          <p:nvPr/>
        </p:nvSpPr>
        <p:spPr>
          <a:xfrm>
            <a:off x="0" y="260648"/>
            <a:ext cx="3563888" cy="5472608"/>
          </a:xfrm>
          <a:prstGeom prst="flowChartMagnetic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101" name="Picture 5"/>
          <p:cNvPicPr>
            <a:picLocks noChangeAspect="1" noChangeArrowheads="1"/>
          </p:cNvPicPr>
          <p:nvPr/>
        </p:nvPicPr>
        <p:blipFill>
          <a:blip r:embed="rId2" cstate="print"/>
          <a:srcRect/>
          <a:stretch>
            <a:fillRect/>
          </a:stretch>
        </p:blipFill>
        <p:spPr bwMode="auto">
          <a:xfrm>
            <a:off x="251520" y="188640"/>
            <a:ext cx="2304256" cy="2160240"/>
          </a:xfrm>
          <a:prstGeom prst="rect">
            <a:avLst/>
          </a:prstGeom>
          <a:noFill/>
          <a:ln w="9525">
            <a:noFill/>
            <a:miter lim="800000"/>
            <a:headEnd/>
            <a:tailEnd/>
          </a:ln>
        </p:spPr>
      </p:pic>
      <p:pic>
        <p:nvPicPr>
          <p:cNvPr id="4102" name="Picture 6"/>
          <p:cNvPicPr>
            <a:picLocks noChangeAspect="1" noChangeArrowheads="1"/>
          </p:cNvPicPr>
          <p:nvPr/>
        </p:nvPicPr>
        <p:blipFill>
          <a:blip r:embed="rId3" cstate="print"/>
          <a:srcRect/>
          <a:stretch>
            <a:fillRect/>
          </a:stretch>
        </p:blipFill>
        <p:spPr bwMode="auto">
          <a:xfrm>
            <a:off x="323528" y="2348880"/>
            <a:ext cx="2267744" cy="2232248"/>
          </a:xfrm>
          <a:prstGeom prst="rect">
            <a:avLst/>
          </a:prstGeom>
          <a:noFill/>
          <a:ln w="9525">
            <a:noFill/>
            <a:miter lim="800000"/>
            <a:headEnd/>
            <a:tailEnd/>
          </a:ln>
        </p:spPr>
      </p:pic>
      <p:pic>
        <p:nvPicPr>
          <p:cNvPr id="4103" name="Picture 7"/>
          <p:cNvPicPr>
            <a:picLocks noGrp="1" noChangeAspect="1" noChangeArrowheads="1"/>
          </p:cNvPicPr>
          <p:nvPr>
            <p:ph idx="1"/>
          </p:nvPr>
        </p:nvPicPr>
        <p:blipFill>
          <a:blip r:embed="rId4" cstate="print"/>
          <a:srcRect/>
          <a:stretch>
            <a:fillRect/>
          </a:stretch>
        </p:blipFill>
        <p:spPr bwMode="auto">
          <a:xfrm>
            <a:off x="251520" y="4581128"/>
            <a:ext cx="2520280" cy="2276872"/>
          </a:xfrm>
          <a:prstGeom prst="rect">
            <a:avLst/>
          </a:prstGeom>
          <a:noFill/>
          <a:ln w="9525">
            <a:noFill/>
            <a:miter lim="800000"/>
            <a:headEnd/>
            <a:tailEnd/>
          </a:ln>
        </p:spPr>
      </p:pic>
      <p:sp>
        <p:nvSpPr>
          <p:cNvPr id="12" name="Rectangle 11"/>
          <p:cNvSpPr/>
          <p:nvPr/>
        </p:nvSpPr>
        <p:spPr>
          <a:xfrm>
            <a:off x="2915816" y="404664"/>
            <a:ext cx="5184576" cy="1200329"/>
          </a:xfrm>
          <a:prstGeom prst="rect">
            <a:avLst/>
          </a:prstGeom>
        </p:spPr>
        <p:txBody>
          <a:bodyPr wrap="square">
            <a:spAutoFit/>
          </a:bodyPr>
          <a:lstStyle/>
          <a:p>
            <a:r>
              <a:rPr lang="en-IN" dirty="0" smtClean="0"/>
              <a:t>Platelets initiate thrombosis at the site of a ruptured plaque with denuded endothelium: </a:t>
            </a:r>
            <a:r>
              <a:rPr lang="en-IN" i="1" dirty="0" smtClean="0"/>
              <a:t>platelet adhesion</a:t>
            </a:r>
            <a:r>
              <a:rPr lang="en-IN" dirty="0" smtClean="0"/>
              <a:t> occurs via the GP 1b receptor in conjunction with von </a:t>
            </a:r>
            <a:r>
              <a:rPr lang="en-IN" dirty="0" err="1" smtClean="0"/>
              <a:t>Willebrand</a:t>
            </a:r>
            <a:r>
              <a:rPr lang="en-IN" dirty="0" smtClean="0"/>
              <a:t> factor</a:t>
            </a:r>
            <a:endParaRPr lang="en-IN" dirty="0"/>
          </a:p>
        </p:txBody>
      </p:sp>
      <p:sp>
        <p:nvSpPr>
          <p:cNvPr id="13" name="Rectangle 12"/>
          <p:cNvSpPr/>
          <p:nvPr/>
        </p:nvSpPr>
        <p:spPr>
          <a:xfrm>
            <a:off x="2843808" y="2276872"/>
            <a:ext cx="5256584" cy="1754326"/>
          </a:xfrm>
          <a:prstGeom prst="rect">
            <a:avLst/>
          </a:prstGeom>
        </p:spPr>
        <p:txBody>
          <a:bodyPr wrap="square">
            <a:spAutoFit/>
          </a:bodyPr>
          <a:lstStyle/>
          <a:p>
            <a:r>
              <a:rPr lang="en-IN" dirty="0" smtClean="0"/>
              <a:t>This is followed by </a:t>
            </a:r>
            <a:r>
              <a:rPr lang="en-IN" i="1" dirty="0" smtClean="0"/>
              <a:t>platelet activation</a:t>
            </a:r>
            <a:r>
              <a:rPr lang="en-IN" dirty="0" smtClean="0"/>
              <a:t> , which leads to a shape change in the platelet, </a:t>
            </a:r>
            <a:r>
              <a:rPr lang="en-IN" dirty="0" err="1" smtClean="0"/>
              <a:t>degranulation</a:t>
            </a:r>
            <a:r>
              <a:rPr lang="en-IN" dirty="0" smtClean="0"/>
              <a:t> of the alpha and dense granules, and expression of glycoprotein </a:t>
            </a:r>
            <a:r>
              <a:rPr lang="en-IN" dirty="0" err="1" smtClean="0"/>
              <a:t>IIb</a:t>
            </a:r>
            <a:r>
              <a:rPr lang="en-IN" dirty="0" smtClean="0"/>
              <a:t>/</a:t>
            </a:r>
            <a:r>
              <a:rPr lang="en-IN" dirty="0" err="1" smtClean="0"/>
              <a:t>IIIa</a:t>
            </a:r>
            <a:r>
              <a:rPr lang="en-IN" dirty="0" smtClean="0"/>
              <a:t> receptors on the platelet surface with activation of the receptor, such that it can bind fibrinogen.</a:t>
            </a:r>
            <a:endParaRPr lang="en-IN" dirty="0"/>
          </a:p>
        </p:txBody>
      </p:sp>
      <p:sp>
        <p:nvSpPr>
          <p:cNvPr id="14" name="Rectangle 13"/>
          <p:cNvSpPr/>
          <p:nvPr/>
        </p:nvSpPr>
        <p:spPr>
          <a:xfrm>
            <a:off x="2771800" y="4549676"/>
            <a:ext cx="5328592" cy="1938992"/>
          </a:xfrm>
          <a:prstGeom prst="rect">
            <a:avLst/>
          </a:prstGeom>
        </p:spPr>
        <p:txBody>
          <a:bodyPr wrap="square">
            <a:spAutoFit/>
          </a:bodyPr>
          <a:lstStyle/>
          <a:p>
            <a:r>
              <a:rPr lang="en-IN" dirty="0" smtClean="0"/>
              <a:t>The final step is </a:t>
            </a:r>
            <a:r>
              <a:rPr lang="en-IN" i="1" dirty="0" smtClean="0"/>
              <a:t>platelet aggregation</a:t>
            </a:r>
            <a:r>
              <a:rPr lang="en-IN" dirty="0" smtClean="0"/>
              <a:t> , in which fibrinogen (or von </a:t>
            </a:r>
            <a:r>
              <a:rPr lang="en-IN" dirty="0" err="1" smtClean="0"/>
              <a:t>Willebrand</a:t>
            </a:r>
            <a:r>
              <a:rPr lang="en-IN" dirty="0" smtClean="0"/>
              <a:t> factor) binds to the activated GP </a:t>
            </a:r>
            <a:r>
              <a:rPr lang="en-IN" dirty="0" err="1" smtClean="0"/>
              <a:t>IIb</a:t>
            </a:r>
            <a:r>
              <a:rPr lang="en-IN" dirty="0" smtClean="0"/>
              <a:t>/</a:t>
            </a:r>
            <a:r>
              <a:rPr lang="en-IN" dirty="0" err="1" smtClean="0"/>
              <a:t>IIIa</a:t>
            </a:r>
            <a:r>
              <a:rPr lang="en-IN" dirty="0" smtClean="0"/>
              <a:t> receptors. </a:t>
            </a:r>
          </a:p>
          <a:p>
            <a:endParaRPr lang="en-IN" dirty="0" smtClean="0"/>
          </a:p>
          <a:p>
            <a:r>
              <a:rPr lang="en-IN" sz="1600" i="1" dirty="0" smtClean="0">
                <a:effectLst>
                  <a:outerShdw blurRad="38100" dist="38100" dir="2700000" algn="tl">
                    <a:srgbClr val="000000">
                      <a:alpha val="43137"/>
                    </a:srgbClr>
                  </a:outerShdw>
                </a:effectLst>
              </a:rPr>
              <a:t>Aspirin (ASA) and </a:t>
            </a:r>
            <a:r>
              <a:rPr lang="en-IN" sz="1600" i="1" dirty="0" err="1" smtClean="0">
                <a:effectLst>
                  <a:outerShdw blurRad="38100" dist="38100" dir="2700000" algn="tl">
                    <a:srgbClr val="000000">
                      <a:alpha val="43137"/>
                    </a:srgbClr>
                  </a:outerShdw>
                </a:effectLst>
              </a:rPr>
              <a:t>clopidogrel</a:t>
            </a:r>
            <a:r>
              <a:rPr lang="en-IN" sz="1600" i="1" dirty="0" smtClean="0">
                <a:effectLst>
                  <a:outerShdw blurRad="38100" dist="38100" dir="2700000" algn="tl">
                    <a:srgbClr val="000000">
                      <a:alpha val="43137"/>
                    </a:srgbClr>
                  </a:outerShdw>
                </a:effectLst>
              </a:rPr>
              <a:t> act to decrease platelet activation, whereas the GP </a:t>
            </a:r>
            <a:r>
              <a:rPr lang="en-IN" sz="1600" i="1" dirty="0" err="1" smtClean="0">
                <a:effectLst>
                  <a:outerShdw blurRad="38100" dist="38100" dir="2700000" algn="tl">
                    <a:srgbClr val="000000">
                      <a:alpha val="43137"/>
                    </a:srgbClr>
                  </a:outerShdw>
                </a:effectLst>
              </a:rPr>
              <a:t>IIb</a:t>
            </a:r>
            <a:r>
              <a:rPr lang="en-IN" sz="1600" i="1" dirty="0" smtClean="0">
                <a:effectLst>
                  <a:outerShdw blurRad="38100" dist="38100" dir="2700000" algn="tl">
                    <a:srgbClr val="000000">
                      <a:alpha val="43137"/>
                    </a:srgbClr>
                  </a:outerShdw>
                </a:effectLst>
              </a:rPr>
              <a:t>/</a:t>
            </a:r>
            <a:r>
              <a:rPr lang="en-IN" sz="1600" i="1" dirty="0" err="1" smtClean="0">
                <a:effectLst>
                  <a:outerShdw blurRad="38100" dist="38100" dir="2700000" algn="tl">
                    <a:srgbClr val="000000">
                      <a:alpha val="43137"/>
                    </a:srgbClr>
                  </a:outerShdw>
                </a:effectLst>
              </a:rPr>
              <a:t>IIIa</a:t>
            </a:r>
            <a:r>
              <a:rPr lang="en-IN" sz="1600" i="1" dirty="0" smtClean="0">
                <a:effectLst>
                  <a:outerShdw blurRad="38100" dist="38100" dir="2700000" algn="tl">
                    <a:srgbClr val="000000">
                      <a:alpha val="43137"/>
                    </a:srgbClr>
                  </a:outerShdw>
                </a:effectLst>
              </a:rPr>
              <a:t> inhibitors inhibit the final step of platelet aggregation. </a:t>
            </a:r>
            <a:endParaRPr lang="en-IN" sz="1600" i="1"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Ecg;criteria</a:t>
            </a:r>
            <a:r>
              <a:rPr lang="en-US" dirty="0" smtClean="0"/>
              <a:t> </a:t>
            </a:r>
            <a:endParaRPr lang="en-IN" dirty="0"/>
          </a:p>
        </p:txBody>
      </p:sp>
      <p:sp>
        <p:nvSpPr>
          <p:cNvPr id="3" name="Content Placeholder 2"/>
          <p:cNvSpPr>
            <a:spLocks noGrp="1"/>
          </p:cNvSpPr>
          <p:nvPr>
            <p:ph idx="1"/>
          </p:nvPr>
        </p:nvSpPr>
        <p:spPr/>
        <p:txBody>
          <a:bodyPr>
            <a:normAutofit fontScale="92500" lnSpcReduction="10000"/>
          </a:bodyPr>
          <a:lstStyle/>
          <a:p>
            <a:r>
              <a:rPr lang="en-IN" b="1" dirty="0" smtClean="0"/>
              <a:t>ST elevation MI</a:t>
            </a:r>
            <a:r>
              <a:rPr lang="en-IN" dirty="0" smtClean="0"/>
              <a:t>;ST-segment elevation or presumed new LBBB is characterized by ST-segment elevation in 2 or more contiguous leads</a:t>
            </a:r>
            <a:r>
              <a:rPr lang="en-IN" i="1" dirty="0" smtClean="0"/>
              <a:t>. </a:t>
            </a:r>
          </a:p>
          <a:p>
            <a:r>
              <a:rPr lang="en-IN" i="1" dirty="0" smtClean="0"/>
              <a:t>Men &gt;/= 40 </a:t>
            </a:r>
            <a:r>
              <a:rPr lang="en-IN" i="1" dirty="0" err="1" smtClean="0"/>
              <a:t>yr;threshold</a:t>
            </a:r>
            <a:r>
              <a:rPr lang="en-IN" i="1" dirty="0" smtClean="0"/>
              <a:t> values for ST-segment </a:t>
            </a:r>
            <a:r>
              <a:rPr lang="en-IN" dirty="0" smtClean="0"/>
              <a:t>elevation consistent with STEMI are J-point elevation 0.2 mV (2 mm) in leads V2 and V3 and 0.1 mV (1 mm) in all other leads</a:t>
            </a:r>
          </a:p>
          <a:p>
            <a:r>
              <a:rPr lang="en-IN" dirty="0" smtClean="0"/>
              <a:t>Men &lt;40 </a:t>
            </a:r>
            <a:r>
              <a:rPr lang="en-IN" dirty="0" err="1" smtClean="0"/>
              <a:t>yr.old</a:t>
            </a:r>
            <a:r>
              <a:rPr lang="en-IN" dirty="0" smtClean="0"/>
              <a:t>; J-point elevation 0.25 mV (2.5 mm) in leads V2 and V3 and 0.1 mV (1 mm) in all other leads  </a:t>
            </a:r>
          </a:p>
          <a:p>
            <a:r>
              <a:rPr lang="en-IN" dirty="0" smtClean="0"/>
              <a:t>Women; J-point elevation 0.15 mV (1.5 mm) in leads V2 and V3 and 0.1mV (1 mm) in all other leads </a:t>
            </a:r>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b="1" dirty="0" smtClean="0"/>
              <a:t>High risk UA/ non ST elevation MI</a:t>
            </a:r>
            <a:r>
              <a:rPr lang="en-US" dirty="0" smtClean="0"/>
              <a:t>;- ST depression of 0.5 mm(0.05 mV) or greater or dynamic T wave inversion with pain or discomfort</a:t>
            </a:r>
          </a:p>
          <a:p>
            <a:r>
              <a:rPr lang="en-US" dirty="0" smtClean="0"/>
              <a:t>Non persistent or transient ST elevation of 0.5 mm or greater for less than 20 min is also included in this category</a:t>
            </a:r>
          </a:p>
          <a:p>
            <a:r>
              <a:rPr lang="en-IN" dirty="0" smtClean="0"/>
              <a:t>Men &amp; women; threshold values for ST-segment depression consistent with ischemia are J-point depression 0.05 mV (-.5 mm) in leads V2 and V3 and -0.1 mV (-1 mm) in all other leads.</a:t>
            </a:r>
            <a:endParaRPr lang="en-US" dirty="0" smtClean="0"/>
          </a:p>
          <a:p>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b="1" dirty="0" smtClean="0"/>
              <a:t>Intermediate or low risk UA</a:t>
            </a:r>
            <a:r>
              <a:rPr lang="en-US" dirty="0" smtClean="0"/>
              <a:t>;- normal or non diagnostic changes in ST </a:t>
            </a:r>
            <a:r>
              <a:rPr lang="en-US" dirty="0" err="1" smtClean="0"/>
              <a:t>seg</a:t>
            </a:r>
            <a:r>
              <a:rPr lang="en-US" dirty="0" smtClean="0"/>
              <a:t>. ( ST </a:t>
            </a:r>
            <a:r>
              <a:rPr lang="en-US" dirty="0" err="1" smtClean="0"/>
              <a:t>seg</a:t>
            </a:r>
            <a:r>
              <a:rPr lang="en-US" dirty="0" smtClean="0"/>
              <a:t> deviation in either direction less than 0.5mm (0.05mV) or T wave inversion of &lt;/= 2mm(0.2mv). </a:t>
            </a:r>
          </a:p>
          <a:p>
            <a:r>
              <a:rPr lang="en-US" dirty="0" smtClean="0"/>
              <a:t>In these case serial cardiac studies and functional testing are appropriate.</a:t>
            </a:r>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biomarkers</a:t>
            </a:r>
            <a:endParaRPr lang="en-IN" dirty="0"/>
          </a:p>
        </p:txBody>
      </p:sp>
      <p:sp>
        <p:nvSpPr>
          <p:cNvPr id="3" name="Content Placeholder 2"/>
          <p:cNvSpPr>
            <a:spLocks noGrp="1"/>
          </p:cNvSpPr>
          <p:nvPr>
            <p:ph idx="1"/>
          </p:nvPr>
        </p:nvSpPr>
        <p:spPr/>
        <p:txBody>
          <a:bodyPr>
            <a:normAutofit/>
          </a:bodyPr>
          <a:lstStyle/>
          <a:p>
            <a:r>
              <a:rPr lang="en-IN" dirty="0" smtClean="0"/>
              <a:t>Serial cardiac biomarkers</a:t>
            </a:r>
          </a:p>
          <a:p>
            <a:r>
              <a:rPr lang="en-IN" dirty="0" smtClean="0"/>
              <a:t>Cardiac </a:t>
            </a:r>
            <a:r>
              <a:rPr lang="en-IN" dirty="0" err="1" smtClean="0"/>
              <a:t>troponin</a:t>
            </a:r>
            <a:r>
              <a:rPr lang="en-IN" dirty="0" smtClean="0"/>
              <a:t> is the preferred biomarker and is more sensitive than </a:t>
            </a:r>
            <a:r>
              <a:rPr lang="en-IN" dirty="0" err="1" smtClean="0"/>
              <a:t>creatine</a:t>
            </a:r>
            <a:r>
              <a:rPr lang="en-IN" dirty="0" smtClean="0"/>
              <a:t> </a:t>
            </a:r>
            <a:r>
              <a:rPr lang="en-IN" dirty="0" err="1" smtClean="0"/>
              <a:t>kinase</a:t>
            </a:r>
            <a:r>
              <a:rPr lang="en-IN" dirty="0" smtClean="0"/>
              <a:t> </a:t>
            </a:r>
            <a:r>
              <a:rPr lang="en-IN" dirty="0" err="1" smtClean="0"/>
              <a:t>isoenzyme</a:t>
            </a:r>
            <a:r>
              <a:rPr lang="en-IN" dirty="0" smtClean="0"/>
              <a:t> (CK-MB). </a:t>
            </a:r>
          </a:p>
          <a:p>
            <a:r>
              <a:rPr lang="en-IN" dirty="0" smtClean="0"/>
              <a:t>Useful in diagnosis, risk stratification, and determination of prognosis. </a:t>
            </a:r>
          </a:p>
          <a:p>
            <a:pPr>
              <a:buNone/>
            </a:pPr>
            <a:endParaRPr lang="en-IN" sz="1600" b="1" dirty="0" smtClean="0"/>
          </a:p>
          <a:p>
            <a:pPr>
              <a:buNone/>
            </a:pPr>
            <a:endParaRPr lang="en-IN" sz="1600" b="1" dirty="0" smtClean="0"/>
          </a:p>
          <a:p>
            <a:pPr>
              <a:buNone/>
            </a:pPr>
            <a:endParaRPr lang="en-IN" sz="1600" b="1" dirty="0" smtClean="0"/>
          </a:p>
          <a:p>
            <a:pPr>
              <a:buNone/>
            </a:pPr>
            <a:r>
              <a:rPr lang="en-IN" sz="1600" b="1" dirty="0" smtClean="0"/>
              <a:t>                                          </a:t>
            </a:r>
            <a:r>
              <a:rPr lang="en-IN" sz="1600" b="1" dirty="0" err="1" smtClean="0"/>
              <a:t>Antman</a:t>
            </a:r>
            <a:r>
              <a:rPr lang="en-IN" sz="1600" b="1" dirty="0" smtClean="0"/>
              <a:t> EM, </a:t>
            </a:r>
            <a:r>
              <a:rPr lang="en-IN" sz="1600" b="1" dirty="0" err="1" smtClean="0"/>
              <a:t>Tanasijevic</a:t>
            </a:r>
            <a:r>
              <a:rPr lang="en-IN" sz="1600" b="1" dirty="0" smtClean="0"/>
              <a:t> MJ, et </a:t>
            </a:r>
            <a:r>
              <a:rPr lang="en-IN" sz="1600" b="1" i="1" dirty="0" smtClean="0"/>
              <a:t>N </a:t>
            </a:r>
            <a:r>
              <a:rPr lang="en-IN" sz="1600" b="1" i="1" dirty="0" err="1" smtClean="0"/>
              <a:t>Engl</a:t>
            </a:r>
            <a:r>
              <a:rPr lang="en-IN" sz="1600" b="1" i="1" dirty="0" smtClean="0"/>
              <a:t> J Med.</a:t>
            </a:r>
          </a:p>
          <a:p>
            <a:pPr>
              <a:buNone/>
            </a:pPr>
            <a:r>
              <a:rPr lang="en-IN" sz="1600" b="1" dirty="0" smtClean="0"/>
              <a:t>                                          1996;335:1342–1349</a:t>
            </a:r>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239000" cy="1143000"/>
          </a:xfrm>
        </p:spPr>
        <p:txBody>
          <a:bodyPr/>
          <a:lstStyle/>
          <a:p>
            <a:r>
              <a:rPr lang="en-US" dirty="0" smtClean="0"/>
              <a:t>Biochemical marker </a:t>
            </a:r>
            <a:endParaRPr lang="en-IN" dirty="0"/>
          </a:p>
        </p:txBody>
      </p:sp>
      <p:pic>
        <p:nvPicPr>
          <p:cNvPr id="1026" name="Picture 2" descr="C:\Users\sananta\Desktop\F1.large.jpg"/>
          <p:cNvPicPr>
            <a:picLocks noGrp="1" noChangeAspect="1" noChangeArrowheads="1"/>
          </p:cNvPicPr>
          <p:nvPr>
            <p:ph idx="1"/>
          </p:nvPr>
        </p:nvPicPr>
        <p:blipFill>
          <a:blip r:embed="rId2" cstate="print"/>
          <a:srcRect/>
          <a:stretch>
            <a:fillRect/>
          </a:stretch>
        </p:blipFill>
        <p:spPr bwMode="auto">
          <a:xfrm>
            <a:off x="467544" y="1124744"/>
            <a:ext cx="7239000" cy="3817441"/>
          </a:xfrm>
          <a:prstGeom prst="rect">
            <a:avLst/>
          </a:prstGeom>
          <a:noFill/>
        </p:spPr>
      </p:pic>
      <p:graphicFrame>
        <p:nvGraphicFramePr>
          <p:cNvPr id="5" name="Table 4"/>
          <p:cNvGraphicFramePr>
            <a:graphicFrameLocks noGrp="1"/>
          </p:cNvGraphicFramePr>
          <p:nvPr/>
        </p:nvGraphicFramePr>
        <p:xfrm>
          <a:off x="1043608" y="5157192"/>
          <a:ext cx="6419056" cy="1381760"/>
        </p:xfrm>
        <a:graphic>
          <a:graphicData uri="http://schemas.openxmlformats.org/drawingml/2006/table">
            <a:tbl>
              <a:tblPr firstRow="1" bandRow="1">
                <a:tableStyleId>{5C22544A-7EE6-4342-B048-85BDC9FD1C3A}</a:tableStyleId>
              </a:tblPr>
              <a:tblGrid>
                <a:gridCol w="1604764"/>
                <a:gridCol w="1604764"/>
                <a:gridCol w="1604764"/>
                <a:gridCol w="1604764"/>
              </a:tblGrid>
              <a:tr h="370840">
                <a:tc>
                  <a:txBody>
                    <a:bodyPr/>
                    <a:lstStyle/>
                    <a:p>
                      <a:r>
                        <a:rPr lang="en-US" dirty="0" smtClean="0"/>
                        <a:t>Marker</a:t>
                      </a:r>
                      <a:r>
                        <a:rPr lang="en-US" baseline="0" dirty="0" smtClean="0"/>
                        <a:t> </a:t>
                      </a:r>
                      <a:endParaRPr lang="en-IN" dirty="0"/>
                    </a:p>
                  </a:txBody>
                  <a:tcPr/>
                </a:tc>
                <a:tc>
                  <a:txBody>
                    <a:bodyPr/>
                    <a:lstStyle/>
                    <a:p>
                      <a:r>
                        <a:rPr lang="en-US" dirty="0" smtClean="0"/>
                        <a:t>Appear in blood</a:t>
                      </a:r>
                      <a:endParaRPr lang="en-IN" dirty="0"/>
                    </a:p>
                  </a:txBody>
                  <a:tcPr/>
                </a:tc>
                <a:tc>
                  <a:txBody>
                    <a:bodyPr/>
                    <a:lstStyle/>
                    <a:p>
                      <a:r>
                        <a:rPr lang="en-US" dirty="0" smtClean="0"/>
                        <a:t>Peak at</a:t>
                      </a:r>
                      <a:endParaRPr lang="en-IN" dirty="0"/>
                    </a:p>
                  </a:txBody>
                  <a:tcPr/>
                </a:tc>
                <a:tc>
                  <a:txBody>
                    <a:bodyPr/>
                    <a:lstStyle/>
                    <a:p>
                      <a:r>
                        <a:rPr lang="en-US" dirty="0" smtClean="0"/>
                        <a:t>Return</a:t>
                      </a:r>
                      <a:r>
                        <a:rPr lang="en-US" baseline="0" dirty="0" smtClean="0"/>
                        <a:t> to normal</a:t>
                      </a:r>
                      <a:endParaRPr lang="en-IN" dirty="0"/>
                    </a:p>
                  </a:txBody>
                  <a:tcPr/>
                </a:tc>
              </a:tr>
              <a:tr h="370840">
                <a:tc>
                  <a:txBody>
                    <a:bodyPr/>
                    <a:lstStyle/>
                    <a:p>
                      <a:r>
                        <a:rPr lang="en-IN" dirty="0" err="1" smtClean="0"/>
                        <a:t>cTnT</a:t>
                      </a:r>
                      <a:r>
                        <a:rPr lang="en-IN" baseline="0" dirty="0" smtClean="0"/>
                        <a:t> &amp; </a:t>
                      </a:r>
                      <a:r>
                        <a:rPr lang="en-IN" dirty="0" err="1" smtClean="0"/>
                        <a:t>cTnI</a:t>
                      </a:r>
                      <a:endParaRPr lang="en-IN" dirty="0"/>
                    </a:p>
                  </a:txBody>
                  <a:tcPr/>
                </a:tc>
                <a:tc>
                  <a:txBody>
                    <a:bodyPr/>
                    <a:lstStyle/>
                    <a:p>
                      <a:r>
                        <a:rPr lang="en-US" dirty="0" smtClean="0"/>
                        <a:t>2-4 hr.</a:t>
                      </a:r>
                      <a:endParaRPr lang="en-IN" dirty="0"/>
                    </a:p>
                  </a:txBody>
                  <a:tcPr/>
                </a:tc>
                <a:tc>
                  <a:txBody>
                    <a:bodyPr/>
                    <a:lstStyle/>
                    <a:p>
                      <a:r>
                        <a:rPr lang="en-US" dirty="0" smtClean="0"/>
                        <a:t>12 hr.</a:t>
                      </a:r>
                      <a:endParaRPr lang="en-IN" dirty="0"/>
                    </a:p>
                  </a:txBody>
                  <a:tcPr/>
                </a:tc>
                <a:tc>
                  <a:txBody>
                    <a:bodyPr/>
                    <a:lstStyle/>
                    <a:p>
                      <a:r>
                        <a:rPr lang="en-US" dirty="0" smtClean="0"/>
                        <a:t>7-10 days</a:t>
                      </a:r>
                      <a:endParaRPr lang="en-IN" dirty="0"/>
                    </a:p>
                  </a:txBody>
                  <a:tcPr/>
                </a:tc>
              </a:tr>
              <a:tr h="370840">
                <a:tc>
                  <a:txBody>
                    <a:bodyPr/>
                    <a:lstStyle/>
                    <a:p>
                      <a:r>
                        <a:rPr lang="en-US" dirty="0" smtClean="0"/>
                        <a:t>CPK-MB</a:t>
                      </a:r>
                      <a:endParaRPr lang="en-IN" dirty="0"/>
                    </a:p>
                  </a:txBody>
                  <a:tcPr/>
                </a:tc>
                <a:tc>
                  <a:txBody>
                    <a:bodyPr/>
                    <a:lstStyle/>
                    <a:p>
                      <a:r>
                        <a:rPr lang="en-US" dirty="0" smtClean="0"/>
                        <a:t>4-6 hr.</a:t>
                      </a:r>
                      <a:endParaRPr lang="en-IN" dirty="0"/>
                    </a:p>
                  </a:txBody>
                  <a:tcPr/>
                </a:tc>
                <a:tc>
                  <a:txBody>
                    <a:bodyPr/>
                    <a:lstStyle/>
                    <a:p>
                      <a:r>
                        <a:rPr lang="en-US" dirty="0" smtClean="0"/>
                        <a:t>12-24 hr.</a:t>
                      </a:r>
                      <a:endParaRPr lang="en-IN" dirty="0"/>
                    </a:p>
                  </a:txBody>
                  <a:tcPr/>
                </a:tc>
                <a:tc>
                  <a:txBody>
                    <a:bodyPr/>
                    <a:lstStyle/>
                    <a:p>
                      <a:r>
                        <a:rPr lang="en-US" dirty="0" smtClean="0"/>
                        <a:t>48-72 hr.</a:t>
                      </a:r>
                      <a:endParaRPr lang="en-IN" dirty="0"/>
                    </a:p>
                  </a:txBody>
                  <a:tcPr/>
                </a:tc>
              </a:tr>
            </a:tbl>
          </a:graphicData>
        </a:graphic>
      </p:graphicFrame>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Myocardial infarction can be diagnosed when clinical symptoms or new ECG abnormalities are consistent with ischemia </a:t>
            </a:r>
          </a:p>
          <a:p>
            <a:pPr>
              <a:buNone/>
            </a:pPr>
            <a:endParaRPr lang="en-IN" dirty="0" smtClean="0"/>
          </a:p>
          <a:p>
            <a:endParaRPr lang="en-IN" dirty="0" smtClean="0"/>
          </a:p>
          <a:p>
            <a:endParaRPr lang="en-IN" dirty="0" smtClean="0"/>
          </a:p>
          <a:p>
            <a:endParaRPr lang="en-IN" dirty="0" smtClean="0"/>
          </a:p>
          <a:p>
            <a:r>
              <a:rPr lang="en-IN" dirty="0" smtClean="0"/>
              <a:t>one biomarker is elevated above the 99th percentile of the upper reference limit (URL) using a test with optimal precision.</a:t>
            </a:r>
          </a:p>
        </p:txBody>
      </p:sp>
      <p:sp>
        <p:nvSpPr>
          <p:cNvPr id="4" name="Cross 3"/>
          <p:cNvSpPr/>
          <p:nvPr/>
        </p:nvSpPr>
        <p:spPr>
          <a:xfrm>
            <a:off x="2411760" y="2924944"/>
            <a:ext cx="1800200" cy="187220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Footer Placeholder 4"/>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115616" y="0"/>
            <a:ext cx="5400600" cy="6597352"/>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67544" y="188640"/>
            <a:ext cx="6912768" cy="6921416"/>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Initial General Therapy for ACS</a:t>
            </a:r>
            <a:endParaRPr lang="en-IN" dirty="0"/>
          </a:p>
        </p:txBody>
      </p:sp>
      <p:sp>
        <p:nvSpPr>
          <p:cNvPr id="3" name="Content Placeholder 2"/>
          <p:cNvSpPr>
            <a:spLocks noGrp="1"/>
          </p:cNvSpPr>
          <p:nvPr>
            <p:ph idx="1"/>
          </p:nvPr>
        </p:nvSpPr>
        <p:spPr/>
        <p:txBody>
          <a:bodyPr/>
          <a:lstStyle/>
          <a:p>
            <a:pPr>
              <a:buNone/>
            </a:pPr>
            <a:endParaRPr lang="en-IN" dirty="0" smtClean="0"/>
          </a:p>
          <a:p>
            <a:r>
              <a:rPr lang="en-IN" dirty="0" smtClean="0"/>
              <a:t>continuous cardiac monitoring,</a:t>
            </a:r>
          </a:p>
          <a:p>
            <a:r>
              <a:rPr lang="en-IN" dirty="0" smtClean="0"/>
              <a:t>(IV) access, </a:t>
            </a:r>
          </a:p>
          <a:p>
            <a:r>
              <a:rPr lang="en-IN" dirty="0" smtClean="0"/>
              <a:t>medications</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a:t>
            </a:r>
            <a:endParaRPr lang="en-IN" dirty="0"/>
          </a:p>
        </p:txBody>
      </p:sp>
      <p:sp>
        <p:nvSpPr>
          <p:cNvPr id="3" name="Text Placeholder 2"/>
          <p:cNvSpPr>
            <a:spLocks noGrp="1"/>
          </p:cNvSpPr>
          <p:nvPr>
            <p:ph type="body" idx="1"/>
          </p:nvPr>
        </p:nvSpPr>
        <p:spPr/>
        <p:txBody>
          <a:bodyPr/>
          <a:lstStyle/>
          <a:p>
            <a:r>
              <a:rPr lang="en-US" dirty="0" smtClean="0"/>
              <a:t>WHAT IS FIRST??</a:t>
            </a:r>
            <a:endParaRPr lang="en-IN" dirty="0"/>
          </a:p>
        </p:txBody>
      </p:sp>
      <p:sp>
        <p:nvSpPr>
          <p:cNvPr id="5" name="Content Placeholder 4"/>
          <p:cNvSpPr>
            <a:spLocks noGrp="1"/>
          </p:cNvSpPr>
          <p:nvPr>
            <p:ph sz="quarter" idx="2"/>
          </p:nvPr>
        </p:nvSpPr>
        <p:spPr/>
        <p:txBody>
          <a:bodyPr/>
          <a:lstStyle/>
          <a:p>
            <a:endParaRPr lang="en-IN" dirty="0"/>
          </a:p>
        </p:txBody>
      </p:sp>
      <p:sp>
        <p:nvSpPr>
          <p:cNvPr id="6" name="Content Placeholder 5"/>
          <p:cNvSpPr>
            <a:spLocks noGrp="1"/>
          </p:cNvSpPr>
          <p:nvPr>
            <p:ph sz="quarter" idx="4"/>
          </p:nvPr>
        </p:nvSpPr>
        <p:spPr/>
        <p:txBody>
          <a:bodyPr>
            <a:normAutofit fontScale="92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r>
              <a:rPr lang="en-US" sz="9600" b="1" dirty="0" smtClean="0">
                <a:solidFill>
                  <a:schemeClr val="accent1"/>
                </a:solidFill>
              </a:rPr>
              <a:t>2</a:t>
            </a:r>
            <a:endParaRPr lang="en-IN" sz="9600" b="1" dirty="0">
              <a:solidFill>
                <a:schemeClr val="accent1"/>
              </a:solidFill>
            </a:endParaRPr>
          </a:p>
        </p:txBody>
      </p:sp>
      <p:sp>
        <p:nvSpPr>
          <p:cNvPr id="7" name="Action Button: Help 6">
            <a:hlinkClick r:id="" action="ppaction://noaction" highlightClick="1"/>
          </p:cNvPr>
          <p:cNvSpPr/>
          <p:nvPr/>
        </p:nvSpPr>
        <p:spPr>
          <a:xfrm>
            <a:off x="467544" y="1772816"/>
            <a:ext cx="3456384" cy="3888432"/>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nut 7"/>
          <p:cNvSpPr/>
          <p:nvPr/>
        </p:nvSpPr>
        <p:spPr>
          <a:xfrm>
            <a:off x="5076056" y="1988840"/>
            <a:ext cx="1440160" cy="324036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Effect transition="in" filter="wipe(down)">
                                      <p:cBhvr>
                                        <p:cTn id="1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7239000" cy="1143000"/>
          </a:xfrm>
        </p:spPr>
        <p:txBody>
          <a:bodyPr/>
          <a:lstStyle/>
          <a:p>
            <a:r>
              <a:rPr lang="en-US" dirty="0" smtClean="0"/>
              <a:t>PATHOPHYSIOLOGY</a:t>
            </a:r>
            <a:endParaRPr lang="en-IN" dirty="0"/>
          </a:p>
        </p:txBody>
      </p:sp>
      <p:graphicFrame>
        <p:nvGraphicFramePr>
          <p:cNvPr id="4" name="Content Placeholder 3"/>
          <p:cNvGraphicFramePr>
            <a:graphicFrameLocks noGrp="1"/>
          </p:cNvGraphicFramePr>
          <p:nvPr>
            <p:ph idx="1"/>
          </p:nvPr>
        </p:nvGraphicFramePr>
        <p:xfrm>
          <a:off x="457200" y="3501008"/>
          <a:ext cx="7239000" cy="3356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nvGraphicFramePr>
        <p:xfrm>
          <a:off x="395536" y="908720"/>
          <a:ext cx="7239000" cy="244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 …. What first</a:t>
            </a:r>
            <a:endParaRPr lang="en-IN" dirty="0"/>
          </a:p>
        </p:txBody>
      </p:sp>
      <p:sp>
        <p:nvSpPr>
          <p:cNvPr id="3" name="Content Placeholder 2"/>
          <p:cNvSpPr>
            <a:spLocks noGrp="1"/>
          </p:cNvSpPr>
          <p:nvPr>
            <p:ph idx="1"/>
          </p:nvPr>
        </p:nvSpPr>
        <p:spPr/>
        <p:txBody>
          <a:bodyPr>
            <a:normAutofit/>
          </a:bodyPr>
          <a:lstStyle/>
          <a:p>
            <a:r>
              <a:rPr lang="en-IN" dirty="0" smtClean="0"/>
              <a:t>Oxygen should be administered to patients with breathlessness, signs of heart failure, shock, or an arterial </a:t>
            </a:r>
            <a:r>
              <a:rPr lang="en-IN" dirty="0" err="1" smtClean="0"/>
              <a:t>oxyhemoglobin</a:t>
            </a:r>
            <a:r>
              <a:rPr lang="en-IN" dirty="0" smtClean="0"/>
              <a:t> Saturation &lt;94%</a:t>
            </a:r>
          </a:p>
          <a:p>
            <a:r>
              <a:rPr lang="en-IN" dirty="0" smtClean="0"/>
              <a:t>ACC/AHA Guidelines have noted that there appeared to be little justification for continuing routine oxygen use beyond 6 hours. </a:t>
            </a:r>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Aspirin and </a:t>
            </a:r>
            <a:r>
              <a:rPr lang="en-IN" dirty="0" err="1" smtClean="0"/>
              <a:t>Nonsteroidal</a:t>
            </a:r>
            <a:r>
              <a:rPr lang="en-IN" dirty="0" smtClean="0"/>
              <a:t/>
            </a:r>
            <a:br>
              <a:rPr lang="en-IN" dirty="0" smtClean="0"/>
            </a:br>
            <a:r>
              <a:rPr lang="en-IN" dirty="0" smtClean="0"/>
              <a:t>Anti-Inflammatory Drugs</a:t>
            </a:r>
            <a:endParaRPr lang="en-IN" dirty="0"/>
          </a:p>
        </p:txBody>
      </p:sp>
      <p:sp>
        <p:nvSpPr>
          <p:cNvPr id="3" name="Content Placeholder 2"/>
          <p:cNvSpPr>
            <a:spLocks noGrp="1"/>
          </p:cNvSpPr>
          <p:nvPr>
            <p:ph idx="1"/>
          </p:nvPr>
        </p:nvSpPr>
        <p:spPr/>
        <p:txBody>
          <a:bodyPr>
            <a:normAutofit/>
          </a:bodyPr>
          <a:lstStyle/>
          <a:p>
            <a:r>
              <a:rPr lang="en-IN" dirty="0" smtClean="0"/>
              <a:t>Early administration of aspirin (acetylsalicylic acid [ASA]),has been associated with decreased mortality rates in several clinical trials.</a:t>
            </a:r>
          </a:p>
          <a:p>
            <a:r>
              <a:rPr lang="en-IN" dirty="0" err="1" smtClean="0"/>
              <a:t>Antiplatelet</a:t>
            </a:r>
            <a:r>
              <a:rPr lang="en-IN" dirty="0" smtClean="0"/>
              <a:t> effect with near-total inhibition of </a:t>
            </a:r>
            <a:r>
              <a:rPr lang="en-IN" dirty="0" err="1" smtClean="0"/>
              <a:t>thromboxane</a:t>
            </a:r>
            <a:r>
              <a:rPr lang="en-IN" dirty="0" smtClean="0"/>
              <a:t> A2 production.</a:t>
            </a:r>
          </a:p>
          <a:p>
            <a:r>
              <a:rPr lang="en-IN" dirty="0" smtClean="0"/>
              <a:t>Reduces coronary </a:t>
            </a:r>
            <a:r>
              <a:rPr lang="en-IN" dirty="0" err="1" smtClean="0"/>
              <a:t>reocclusion</a:t>
            </a:r>
            <a:r>
              <a:rPr lang="en-IN" dirty="0" smtClean="0"/>
              <a:t> and recurrent ischemic events after </a:t>
            </a:r>
            <a:r>
              <a:rPr lang="en-IN" dirty="0" err="1" smtClean="0"/>
              <a:t>fibrinolytic</a:t>
            </a:r>
            <a:r>
              <a:rPr lang="en-IN" dirty="0" smtClean="0"/>
              <a:t> therapy. </a:t>
            </a:r>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Aspirin alone reduced death from AMI in the Second International Study of Infarct Survival</a:t>
            </a:r>
          </a:p>
          <a:p>
            <a:pPr>
              <a:buNone/>
            </a:pPr>
            <a:r>
              <a:rPr lang="en-IN" dirty="0" smtClean="0"/>
              <a:t>  (ISIS-2), and its effect was additive to that of streptokinase.</a:t>
            </a:r>
          </a:p>
          <a:p>
            <a:pPr>
              <a:buNone/>
            </a:pPr>
            <a:r>
              <a:rPr lang="en-IN" sz="1600" b="1" i="1" dirty="0" smtClean="0"/>
              <a:t>     </a:t>
            </a:r>
          </a:p>
          <a:p>
            <a:pPr>
              <a:buNone/>
            </a:pPr>
            <a:endParaRPr lang="en-IN" sz="1600" b="1" i="1" dirty="0" smtClean="0"/>
          </a:p>
          <a:p>
            <a:pPr>
              <a:buNone/>
            </a:pPr>
            <a:endParaRPr lang="en-IN" sz="1600" b="1" i="1" dirty="0" smtClean="0"/>
          </a:p>
          <a:p>
            <a:pPr>
              <a:buNone/>
            </a:pPr>
            <a:r>
              <a:rPr lang="en-IN" sz="1600" b="1" i="1" dirty="0" smtClean="0"/>
              <a:t>                                                ISIS-2 (Second International Study of             </a:t>
            </a:r>
          </a:p>
          <a:p>
            <a:pPr>
              <a:buNone/>
            </a:pPr>
            <a:r>
              <a:rPr lang="en-IN" sz="1600" b="1" i="1" dirty="0" smtClean="0"/>
              <a:t>                                               Infarct Survival) Collaborative Group. </a:t>
            </a:r>
          </a:p>
          <a:p>
            <a:pPr>
              <a:buNone/>
            </a:pPr>
            <a:r>
              <a:rPr lang="en-IN" sz="1600" b="1" i="1" dirty="0" smtClean="0"/>
              <a:t>                                               Lancet. 1988;2(8607):349 –360.</a:t>
            </a:r>
            <a:endParaRPr lang="en-IN" sz="1600" b="1" i="1"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Aspirin substantially reduce vascular events in all patients with AMI, and in high-risk patients it reduced nonfatal AMI and vascular death.</a:t>
            </a:r>
          </a:p>
          <a:p>
            <a:pPr>
              <a:buNone/>
            </a:pPr>
            <a:r>
              <a:rPr lang="en-IN" sz="1300" b="1" i="1" dirty="0" smtClean="0"/>
              <a:t>      Collaborative overview of randomised trials of </a:t>
            </a:r>
            <a:r>
              <a:rPr lang="en-IN" sz="1300" b="1" i="1" dirty="0" err="1" smtClean="0"/>
              <a:t>antiplatelet</a:t>
            </a:r>
            <a:r>
              <a:rPr lang="en-IN" sz="1300" b="1" i="1" dirty="0" smtClean="0"/>
              <a:t> therapy–I:Prevention of death, myocardial infarction, and stroke by </a:t>
            </a:r>
            <a:r>
              <a:rPr lang="en-IN" sz="1300" b="1" i="1" dirty="0" err="1" smtClean="0"/>
              <a:t>prolongedcantiplatelet</a:t>
            </a:r>
            <a:r>
              <a:rPr lang="en-IN" sz="1300" b="1" i="1" dirty="0" smtClean="0"/>
              <a:t> therapy in various categories of patients. </a:t>
            </a:r>
            <a:r>
              <a:rPr lang="en-IN" sz="1300" b="1" i="1" dirty="0" err="1" smtClean="0"/>
              <a:t>Antiplatelet</a:t>
            </a:r>
            <a:r>
              <a:rPr lang="en-IN" sz="1300" b="1" i="1" dirty="0" smtClean="0"/>
              <a:t> </a:t>
            </a:r>
            <a:r>
              <a:rPr lang="en-IN" sz="1300" b="1" i="1" dirty="0" err="1" smtClean="0"/>
              <a:t>Trialists</a:t>
            </a:r>
            <a:r>
              <a:rPr lang="en-IN" sz="1300" b="1" i="1" dirty="0" smtClean="0"/>
              <a:t>’ Collaboration. BMJ. 1994;308(6921):81–106.</a:t>
            </a:r>
          </a:p>
          <a:p>
            <a:r>
              <a:rPr lang="en-IN" dirty="0" smtClean="0"/>
              <a:t>Aspirin is also effective in patients with NSTEMI. </a:t>
            </a:r>
          </a:p>
          <a:p>
            <a:pPr>
              <a:buNone/>
            </a:pPr>
            <a:r>
              <a:rPr lang="en-IN" sz="1300" b="1" i="1" dirty="0" smtClean="0"/>
              <a:t>      Feldman M, </a:t>
            </a:r>
            <a:r>
              <a:rPr lang="en-IN" sz="1300" b="1" i="1" dirty="0" err="1" smtClean="0"/>
              <a:t>Cryer</a:t>
            </a:r>
            <a:r>
              <a:rPr lang="en-IN" sz="1300" b="1" i="1" dirty="0" smtClean="0"/>
              <a:t> B. Aspirin absorption rates and platelet inhibition times with 325-mg buffered aspirin tablets (chewed or swallowed intact) and with buffered aspirin solution. Am J </a:t>
            </a:r>
            <a:r>
              <a:rPr lang="en-IN" sz="1300" b="1" i="1" dirty="0" err="1" smtClean="0"/>
              <a:t>Cardiol</a:t>
            </a:r>
            <a:r>
              <a:rPr lang="en-IN" sz="1300" b="1" i="1" dirty="0" smtClean="0"/>
              <a:t>. 1999;84:404–409.</a:t>
            </a:r>
            <a:endParaRPr lang="en-IN" sz="1300" b="1" i="1"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recommended dose is 160 to 325 mg. Chewable. </a:t>
            </a:r>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WHY CHEWABLE ? ?</a:t>
            </a:r>
          </a:p>
          <a:p>
            <a:endParaRPr lang="en-US" dirty="0" smtClean="0"/>
          </a:p>
          <a:p>
            <a:r>
              <a:rPr lang="en-US" dirty="0" smtClean="0"/>
              <a:t>Alternate route for ASPIRIN and dose.</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Nitroglycerin</a:t>
            </a:r>
            <a:endParaRPr lang="en-IN" dirty="0"/>
          </a:p>
        </p:txBody>
      </p:sp>
      <p:sp>
        <p:nvSpPr>
          <p:cNvPr id="3" name="Content Placeholder 2"/>
          <p:cNvSpPr>
            <a:spLocks noGrp="1"/>
          </p:cNvSpPr>
          <p:nvPr>
            <p:ph idx="1"/>
          </p:nvPr>
        </p:nvSpPr>
        <p:spPr/>
        <p:txBody>
          <a:bodyPr>
            <a:normAutofit/>
          </a:bodyPr>
          <a:lstStyle/>
          <a:p>
            <a:r>
              <a:rPr lang="en-IN" dirty="0" smtClean="0"/>
              <a:t>The treatment benefits of </a:t>
            </a:r>
            <a:r>
              <a:rPr lang="en-IN" dirty="0" err="1" smtClean="0"/>
              <a:t>nitroglycerin</a:t>
            </a:r>
            <a:endParaRPr lang="en-IN" dirty="0" smtClean="0"/>
          </a:p>
          <a:p>
            <a:pPr>
              <a:buNone/>
            </a:pPr>
            <a:r>
              <a:rPr lang="en-IN" dirty="0" smtClean="0"/>
              <a:t>   are limited, however, and no conclusive evidence has been shown to support the routine use of IV, oral, or topical nitrate</a:t>
            </a:r>
          </a:p>
          <a:p>
            <a:pPr>
              <a:buNone/>
            </a:pPr>
            <a:r>
              <a:rPr lang="en-IN" dirty="0" smtClean="0"/>
              <a:t>   therapy in patients with AMI.</a:t>
            </a:r>
          </a:p>
          <a:p>
            <a:pPr>
              <a:buNone/>
            </a:pPr>
            <a:r>
              <a:rPr lang="en-IN" sz="1300" b="1" i="1" dirty="0" smtClean="0"/>
              <a:t>                                     ISIS-4: a randomised factorial trial assessing early oral </a:t>
            </a:r>
            <a:r>
              <a:rPr lang="en-IN" sz="1300" b="1" i="1" dirty="0" err="1" smtClean="0"/>
              <a:t>captopril</a:t>
            </a:r>
            <a:r>
              <a:rPr lang="en-IN" sz="1300" b="1" i="1" dirty="0" smtClean="0"/>
              <a:t>,   </a:t>
            </a:r>
          </a:p>
          <a:p>
            <a:pPr>
              <a:buNone/>
            </a:pPr>
            <a:r>
              <a:rPr lang="en-IN" sz="1300" b="1" i="1" dirty="0" smtClean="0"/>
              <a:t>                                     oral </a:t>
            </a:r>
            <a:r>
              <a:rPr lang="en-IN" sz="1300" b="1" i="1" dirty="0" err="1" smtClean="0"/>
              <a:t>mononitrate</a:t>
            </a:r>
            <a:r>
              <a:rPr lang="en-IN" sz="1300" b="1" i="1" dirty="0" smtClean="0"/>
              <a:t>, and intravenous magnesium sulphate in 58,050  </a:t>
            </a:r>
          </a:p>
          <a:p>
            <a:pPr>
              <a:buNone/>
            </a:pPr>
            <a:r>
              <a:rPr lang="en-IN" sz="1300" b="1" i="1" dirty="0" smtClean="0"/>
              <a:t>                                    patients with suspected acute myocardial infarction. ISIS-4 (Fourth </a:t>
            </a:r>
          </a:p>
          <a:p>
            <a:pPr>
              <a:buNone/>
            </a:pPr>
            <a:r>
              <a:rPr lang="en-IN" sz="1300" b="1" i="1" dirty="0" smtClean="0"/>
              <a:t>                                    International Study of Infarct Survival) Collaborative Group.   </a:t>
            </a:r>
          </a:p>
          <a:p>
            <a:pPr>
              <a:buNone/>
            </a:pPr>
            <a:r>
              <a:rPr lang="en-IN" sz="1300" b="1" i="1" dirty="0" smtClean="0"/>
              <a:t>                                   Lancet. 1995; 345(8951):669–685.</a:t>
            </a:r>
            <a:endParaRPr lang="en-IN" sz="1300" b="1" i="1"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Patients with ischemic discomfort should receive up to 3 doses of sublingual or aerosol </a:t>
            </a:r>
            <a:r>
              <a:rPr lang="en-IN" dirty="0" err="1" smtClean="0"/>
              <a:t>nitroglycerin</a:t>
            </a:r>
            <a:r>
              <a:rPr lang="en-IN" dirty="0" smtClean="0"/>
              <a:t> at 3- to 5-minute intervals until pain is relieved or low blood pressure limits its use. </a:t>
            </a:r>
          </a:p>
          <a:p>
            <a:r>
              <a:rPr lang="en-IN" dirty="0" smtClean="0"/>
              <a:t>Topical nitrates are acceptable alternatives</a:t>
            </a:r>
          </a:p>
          <a:p>
            <a:pPr>
              <a:buNone/>
            </a:pPr>
            <a:r>
              <a:rPr lang="en-IN" dirty="0" smtClean="0"/>
              <a:t>   for patients who require anti-</a:t>
            </a:r>
            <a:r>
              <a:rPr lang="en-IN" dirty="0" err="1" smtClean="0"/>
              <a:t>anginal</a:t>
            </a:r>
            <a:r>
              <a:rPr lang="en-IN" dirty="0" smtClean="0"/>
              <a:t> therapy but who are </a:t>
            </a:r>
            <a:r>
              <a:rPr lang="en-IN" dirty="0" err="1" smtClean="0"/>
              <a:t>hemodynamically</a:t>
            </a:r>
            <a:r>
              <a:rPr lang="en-IN" dirty="0" smtClean="0"/>
              <a:t> stable and do not have ongoing refractory ischemic symptoms.</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a:t>
            </a:r>
            <a:endParaRPr lang="en-IN" dirty="0"/>
          </a:p>
        </p:txBody>
      </p:sp>
      <p:sp>
        <p:nvSpPr>
          <p:cNvPr id="3" name="Content Placeholder 2"/>
          <p:cNvSpPr>
            <a:spLocks noGrp="1"/>
          </p:cNvSpPr>
          <p:nvPr>
            <p:ph idx="1"/>
          </p:nvPr>
        </p:nvSpPr>
        <p:spPr/>
        <p:txBody>
          <a:bodyPr>
            <a:normAutofit/>
          </a:bodyPr>
          <a:lstStyle/>
          <a:p>
            <a:r>
              <a:rPr lang="en-IN" dirty="0" smtClean="0"/>
              <a:t>hypotension (SBP &lt;90 mm Hg or ≥30 mm Hg below baseline), </a:t>
            </a:r>
          </a:p>
          <a:p>
            <a:r>
              <a:rPr lang="en-IN" dirty="0" smtClean="0"/>
              <a:t>extreme </a:t>
            </a:r>
            <a:r>
              <a:rPr lang="en-IN" dirty="0" err="1" smtClean="0"/>
              <a:t>bradycardia</a:t>
            </a:r>
            <a:r>
              <a:rPr lang="en-IN" dirty="0" smtClean="0"/>
              <a:t> (&lt;50 </a:t>
            </a:r>
            <a:r>
              <a:rPr lang="en-IN" dirty="0" err="1" smtClean="0"/>
              <a:t>bpm</a:t>
            </a:r>
            <a:r>
              <a:rPr lang="en-IN" dirty="0" smtClean="0"/>
              <a:t>), or tachycardia in the absence of heart failure (&gt;100 </a:t>
            </a:r>
            <a:r>
              <a:rPr lang="en-IN" dirty="0" err="1" smtClean="0"/>
              <a:t>bpm</a:t>
            </a:r>
            <a:r>
              <a:rPr lang="en-IN" dirty="0" smtClean="0"/>
              <a:t>) </a:t>
            </a:r>
          </a:p>
          <a:p>
            <a:r>
              <a:rPr lang="en-IN" dirty="0" smtClean="0"/>
              <a:t>right ventricular infarction. </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Caution</a:t>
            </a:r>
            <a:endParaRPr lang="en-IN" dirty="0"/>
          </a:p>
        </p:txBody>
      </p:sp>
      <p:sp>
        <p:nvSpPr>
          <p:cNvPr id="3" name="Content Placeholder 2"/>
          <p:cNvSpPr>
            <a:spLocks noGrp="1"/>
          </p:cNvSpPr>
          <p:nvPr>
            <p:ph idx="1"/>
          </p:nvPr>
        </p:nvSpPr>
        <p:spPr/>
        <p:txBody>
          <a:bodyPr/>
          <a:lstStyle/>
          <a:p>
            <a:r>
              <a:rPr lang="en-IN" dirty="0" smtClean="0"/>
              <a:t>Known inferior wall STEMI</a:t>
            </a:r>
          </a:p>
          <a:p>
            <a:r>
              <a:rPr lang="en-IN" dirty="0" smtClean="0"/>
              <a:t>a right-sided ECG should be performed to evaluate RV infarction.</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Clinical Presentation</a:t>
            </a:r>
            <a:endParaRPr lang="en-IN" dirty="0"/>
          </a:p>
        </p:txBody>
      </p:sp>
      <p:sp>
        <p:nvSpPr>
          <p:cNvPr id="3" name="Content Placeholder 2"/>
          <p:cNvSpPr>
            <a:spLocks noGrp="1"/>
          </p:cNvSpPr>
          <p:nvPr>
            <p:ph idx="1"/>
          </p:nvPr>
        </p:nvSpPr>
        <p:spPr>
          <a:xfrm>
            <a:off x="457200" y="1609416"/>
            <a:ext cx="7643192" cy="4846320"/>
          </a:xfrm>
        </p:spPr>
        <p:txBody>
          <a:bodyPr>
            <a:normAutofit fontScale="77500" lnSpcReduction="20000"/>
          </a:bodyPr>
          <a:lstStyle/>
          <a:p>
            <a:r>
              <a:rPr lang="en-US" dirty="0" err="1" smtClean="0"/>
              <a:t>Retrosternal</a:t>
            </a:r>
            <a:r>
              <a:rPr lang="en-US" dirty="0" smtClean="0"/>
              <a:t> chest </a:t>
            </a:r>
            <a:r>
              <a:rPr lang="en-US" dirty="0" err="1" smtClean="0"/>
              <a:t>discomfort;the</a:t>
            </a:r>
            <a:r>
              <a:rPr lang="en-US" dirty="0" smtClean="0"/>
              <a:t> </a:t>
            </a:r>
            <a:r>
              <a:rPr lang="en-US" dirty="0" err="1" smtClean="0"/>
              <a:t>pt.may</a:t>
            </a:r>
            <a:r>
              <a:rPr lang="en-US" dirty="0" smtClean="0"/>
              <a:t> perceive this discomfort more as pressure or tightness than pain </a:t>
            </a:r>
          </a:p>
          <a:p>
            <a:r>
              <a:rPr lang="en-US" dirty="0" smtClean="0"/>
              <a:t>Uncomfortable pressure, fullness, squeezing, or pain in the center of chest lasting several minutes </a:t>
            </a:r>
          </a:p>
          <a:p>
            <a:r>
              <a:rPr lang="en-US" dirty="0" smtClean="0"/>
              <a:t>Chest discomfort spreading to shoulder, neck, one or both arms, or jaw</a:t>
            </a:r>
          </a:p>
          <a:p>
            <a:r>
              <a:rPr lang="en-US" dirty="0" smtClean="0"/>
              <a:t>Chest discomfort spreading to back, or between shoulder blades </a:t>
            </a:r>
          </a:p>
          <a:p>
            <a:r>
              <a:rPr lang="en-US" dirty="0" smtClean="0"/>
              <a:t>Chest discomfort with lightheadedness, fainting, sweating, or nausea</a:t>
            </a:r>
          </a:p>
          <a:p>
            <a:r>
              <a:rPr lang="en-US" dirty="0" smtClean="0"/>
              <a:t>Unexplained, sudden shortness of breath which may occur with or without chest discomfort </a:t>
            </a:r>
          </a:p>
          <a:p>
            <a:r>
              <a:rPr lang="en-IN" b="1" dirty="0" smtClean="0"/>
              <a:t>The examination</a:t>
            </a:r>
            <a:r>
              <a:rPr lang="en-IN" dirty="0" smtClean="0"/>
              <a:t>; may be unremarkable. </a:t>
            </a:r>
          </a:p>
          <a:p>
            <a:r>
              <a:rPr lang="en-IN" dirty="0" smtClean="0"/>
              <a:t>If the patient has a large area of myocardial ischemia or a large NSTEMI</a:t>
            </a:r>
          </a:p>
          <a:p>
            <a:r>
              <a:rPr lang="en-IN" dirty="0" smtClean="0"/>
              <a:t>diaphoresis, pale cool skin, sinus tachycardia, a third and/or fourth heart sound, basilar </a:t>
            </a:r>
            <a:r>
              <a:rPr lang="en-IN" dirty="0" err="1" smtClean="0"/>
              <a:t>rales</a:t>
            </a:r>
            <a:r>
              <a:rPr lang="en-IN" dirty="0" smtClean="0"/>
              <a:t>, and sometimes hypotension.</a:t>
            </a:r>
          </a:p>
          <a:p>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Analgesia(morphine)</a:t>
            </a:r>
            <a:endParaRPr lang="en-IN" dirty="0"/>
          </a:p>
        </p:txBody>
      </p:sp>
      <p:sp>
        <p:nvSpPr>
          <p:cNvPr id="3" name="Content Placeholder 2"/>
          <p:cNvSpPr>
            <a:spLocks noGrp="1"/>
          </p:cNvSpPr>
          <p:nvPr>
            <p:ph idx="1"/>
          </p:nvPr>
        </p:nvSpPr>
        <p:spPr/>
        <p:txBody>
          <a:bodyPr>
            <a:normAutofit/>
          </a:bodyPr>
          <a:lstStyle/>
          <a:p>
            <a:r>
              <a:rPr lang="en-IN" dirty="0" smtClean="0"/>
              <a:t>Intravenous morphine, for chest discomfort unresponsive to </a:t>
            </a:r>
            <a:r>
              <a:rPr lang="en-IN" dirty="0" err="1" smtClean="0"/>
              <a:t>nitrates.Morphine</a:t>
            </a:r>
            <a:r>
              <a:rPr lang="en-IN" dirty="0" smtClean="0"/>
              <a:t> is the preferred analgesic for patients with STEMI(Class I, LOE C).</a:t>
            </a:r>
          </a:p>
          <a:p>
            <a:r>
              <a:rPr lang="en-IN" dirty="0" smtClean="0"/>
              <a:t>However, analysis of retrospective registry</a:t>
            </a:r>
          </a:p>
          <a:p>
            <a:pPr>
              <a:buNone/>
            </a:pPr>
            <a:r>
              <a:rPr lang="en-IN" dirty="0" smtClean="0"/>
              <a:t>   data raised a question about the potentially adverse effects of morphine in patients with UA/NSTEMI. (Class </a:t>
            </a:r>
            <a:r>
              <a:rPr lang="en-IN" dirty="0" err="1" smtClean="0"/>
              <a:t>IIa</a:t>
            </a:r>
            <a:r>
              <a:rPr lang="en-IN" dirty="0" smtClean="0"/>
              <a:t>)</a:t>
            </a:r>
          </a:p>
          <a:p>
            <a:pPr>
              <a:buNone/>
            </a:pPr>
            <a:r>
              <a:rPr lang="en-IN" sz="1500" b="1" i="1" dirty="0" smtClean="0"/>
              <a:t>     </a:t>
            </a:r>
            <a:r>
              <a:rPr lang="en-IN" sz="1500" b="1" i="1" dirty="0" err="1" smtClean="0"/>
              <a:t>Meine</a:t>
            </a:r>
            <a:r>
              <a:rPr lang="en-IN" sz="1500" b="1" i="1" dirty="0" smtClean="0"/>
              <a:t> TJ, Roe MT, Chen AY, Patel MR, </a:t>
            </a:r>
            <a:r>
              <a:rPr lang="en-IN" sz="1500" b="1" i="1" dirty="0" err="1" smtClean="0"/>
              <a:t>Washam</a:t>
            </a:r>
            <a:r>
              <a:rPr lang="en-IN" sz="1500" b="1" i="1" dirty="0" smtClean="0"/>
              <a:t> JB, </a:t>
            </a:r>
            <a:r>
              <a:rPr lang="en-IN" sz="1500" b="1" i="1" dirty="0" err="1" smtClean="0"/>
              <a:t>Ohman</a:t>
            </a:r>
            <a:r>
              <a:rPr lang="en-IN" sz="1500" b="1" i="1" dirty="0" smtClean="0"/>
              <a:t> EM, Peacock WF, Pollack CV </a:t>
            </a:r>
            <a:r>
              <a:rPr lang="en-IN" sz="1500" b="1" i="1" dirty="0" err="1" smtClean="0"/>
              <a:t>Jr</a:t>
            </a:r>
            <a:r>
              <a:rPr lang="en-IN" sz="1500" b="1" i="1" dirty="0" smtClean="0"/>
              <a:t>, </a:t>
            </a:r>
            <a:r>
              <a:rPr lang="en-IN" sz="1500" b="1" i="1" dirty="0" err="1" smtClean="0"/>
              <a:t>Gibler</a:t>
            </a:r>
            <a:r>
              <a:rPr lang="en-IN" sz="1500" b="1" i="1" dirty="0" smtClean="0"/>
              <a:t> WB, Peterson ED. Association of intravenous morphine use and outcomes in acute coronary syndromes: results from the CRUSADE Quality Improvement Initiative. Am Heart J. 2005;149:1043–1049.</a:t>
            </a:r>
            <a:endParaRPr lang="en-IN" sz="1500" b="1" i="1"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a:t>
            </a:r>
            <a:r>
              <a:rPr lang="en-US" dirty="0" err="1" smtClean="0"/>
              <a:t>pci</a:t>
            </a:r>
            <a:endParaRPr lang="en-IN" dirty="0"/>
          </a:p>
        </p:txBody>
      </p:sp>
      <p:sp>
        <p:nvSpPr>
          <p:cNvPr id="3" name="Content Placeholder 2"/>
          <p:cNvSpPr>
            <a:spLocks noGrp="1"/>
          </p:cNvSpPr>
          <p:nvPr>
            <p:ph idx="1"/>
          </p:nvPr>
        </p:nvSpPr>
        <p:spPr/>
        <p:txBody>
          <a:bodyPr/>
          <a:lstStyle/>
          <a:p>
            <a:r>
              <a:rPr lang="en-IN" dirty="0" smtClean="0"/>
              <a:t>While optimal </a:t>
            </a:r>
            <a:r>
              <a:rPr lang="en-IN" dirty="0" err="1" smtClean="0"/>
              <a:t>fibrinolysis</a:t>
            </a:r>
            <a:r>
              <a:rPr lang="en-IN" dirty="0" smtClean="0"/>
              <a:t> restores normal coronary flow in 50% to 60% of subjects, PPCI is able to achieve </a:t>
            </a:r>
            <a:r>
              <a:rPr lang="en-IN" dirty="0" err="1" smtClean="0"/>
              <a:t>restoredflow</a:t>
            </a:r>
            <a:r>
              <a:rPr lang="en-IN" dirty="0" smtClean="0"/>
              <a:t> in 90% of subjects.</a:t>
            </a:r>
          </a:p>
          <a:p>
            <a:r>
              <a:rPr lang="en-IN" dirty="0" smtClean="0"/>
              <a:t>PPCI also results in a decreased risk of intracranial </a:t>
            </a:r>
            <a:r>
              <a:rPr lang="en-IN" dirty="0" err="1" smtClean="0"/>
              <a:t>hemorrhage</a:t>
            </a:r>
            <a:r>
              <a:rPr lang="en-IN" dirty="0" smtClean="0"/>
              <a:t> and stroke, making it the reperfusion strategy of choice in the elderly and those at risk for bleeding complications.</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Coronary angioplasty with or without stent placement is the treatment of choice for the management of STEMI when it can be performed effectively with a door-to-balloon time 90 minutes by </a:t>
            </a:r>
            <a:r>
              <a:rPr lang="en-IN" sz="3200" b="1" dirty="0" smtClean="0"/>
              <a:t>a skilled provider. </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What is a skilled provider???</a:t>
            </a:r>
          </a:p>
          <a:p>
            <a:endParaRPr lang="en-US" dirty="0" smtClean="0"/>
          </a:p>
          <a:p>
            <a:r>
              <a:rPr lang="en-IN" dirty="0" smtClean="0"/>
              <a:t>Performing 75 PCIs per year at a skilled PCI facility (performing 200 PCIs annually, of which at least 36 are primary PCI for STEMI</a:t>
            </a:r>
          </a:p>
          <a:p>
            <a:pPr>
              <a:buNone/>
            </a:pPr>
            <a:r>
              <a:rPr lang="en-IN" dirty="0" smtClean="0"/>
              <a:t>   </a:t>
            </a:r>
          </a:p>
          <a:p>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endParaRPr lang="en-IN" dirty="0" smtClean="0"/>
          </a:p>
          <a:p>
            <a:pPr>
              <a:buNone/>
            </a:pPr>
            <a:endParaRPr lang="en-IN" dirty="0" smtClean="0"/>
          </a:p>
          <a:p>
            <a:pPr>
              <a:buNone/>
            </a:pPr>
            <a:r>
              <a:rPr lang="en-IN" dirty="0" smtClean="0"/>
              <a:t>   PCI is the preferred reperfusion strategy in the STEMI patient who can arrive in the catheterization laboratory with balloon inflation within 90 minutes of initial hospital arrival. </a:t>
            </a:r>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High-risk STEMI patients, “late presenters” (ie,3 hours since the onset of STEMI symptoms), and individuals with contraindication to </a:t>
            </a:r>
            <a:r>
              <a:rPr lang="en-IN" dirty="0" err="1" smtClean="0"/>
              <a:t>fibrinolysis</a:t>
            </a:r>
            <a:r>
              <a:rPr lang="en-IN" dirty="0" smtClean="0"/>
              <a:t> are all candidates for PCI as well. </a:t>
            </a:r>
          </a:p>
          <a:p>
            <a:r>
              <a:rPr lang="en-IN" dirty="0" smtClean="0"/>
              <a:t>If the diagnosis of STEMI is in doubt, regardless of the reason, initial coronary angiography followed by PCI is the most appropriate diagnostic and therapeutic strategy.</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with </a:t>
            </a:r>
            <a:r>
              <a:rPr lang="en-US" dirty="0" err="1" smtClean="0"/>
              <a:t>cardiogenic</a:t>
            </a:r>
            <a:r>
              <a:rPr lang="en-US" dirty="0" smtClean="0"/>
              <a:t> shock</a:t>
            </a:r>
            <a:endParaRPr lang="en-IN" dirty="0"/>
          </a:p>
        </p:txBody>
      </p:sp>
      <p:sp>
        <p:nvSpPr>
          <p:cNvPr id="3" name="Content Placeholder 2"/>
          <p:cNvSpPr>
            <a:spLocks noGrp="1"/>
          </p:cNvSpPr>
          <p:nvPr>
            <p:ph idx="1"/>
          </p:nvPr>
        </p:nvSpPr>
        <p:spPr/>
        <p:txBody>
          <a:bodyPr>
            <a:normAutofit/>
          </a:bodyPr>
          <a:lstStyle/>
          <a:p>
            <a:r>
              <a:rPr lang="en-IN" dirty="0" err="1" smtClean="0"/>
              <a:t>Cardiogenic</a:t>
            </a:r>
            <a:r>
              <a:rPr lang="en-IN" dirty="0" smtClean="0"/>
              <a:t> shock and congestive</a:t>
            </a:r>
          </a:p>
          <a:p>
            <a:pPr>
              <a:buNone/>
            </a:pPr>
            <a:r>
              <a:rPr lang="en-IN" dirty="0" smtClean="0"/>
              <a:t>   heart failure are not contraindications to </a:t>
            </a:r>
            <a:r>
              <a:rPr lang="en-IN" dirty="0" err="1" smtClean="0"/>
              <a:t>fibrinolysis</a:t>
            </a:r>
            <a:r>
              <a:rPr lang="en-IN" dirty="0" smtClean="0"/>
              <a:t>, but PCI is preferred if the patient is at a facility with PCI capabilities.</a:t>
            </a:r>
          </a:p>
          <a:p>
            <a:r>
              <a:rPr lang="en-IN" dirty="0" smtClean="0"/>
              <a:t>Based on the results of the SHOCK trial ACC/AHA guidelines note that PPCI is reasonable in those who develop shock within 36 hours of symptom onset and who are suitable candidates for revascularization that can be performed within 18 hours of the onset of shock.</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guidelines also support the use of hemodynamic support with intra-aortic balloon </a:t>
            </a:r>
            <a:r>
              <a:rPr lang="en-IN" dirty="0" err="1" smtClean="0"/>
              <a:t>counterpulsation</a:t>
            </a:r>
            <a:r>
              <a:rPr lang="en-IN" dirty="0" smtClean="0"/>
              <a:t> (IABP) in this setting as part of aggressive medical treatment.</a:t>
            </a:r>
          </a:p>
          <a:p>
            <a:r>
              <a:rPr lang="en-IN" dirty="0" smtClean="0"/>
              <a:t>The IABP works synergistically with </a:t>
            </a:r>
            <a:r>
              <a:rPr lang="en-IN" dirty="0" err="1" smtClean="0"/>
              <a:t>fibrinolytic</a:t>
            </a:r>
            <a:r>
              <a:rPr lang="en-IN" dirty="0" smtClean="0"/>
              <a:t> agents in this setting</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52536" y="764704"/>
            <a:ext cx="7776864" cy="4896544"/>
          </a:xfrm>
          <a:prstGeom prst="rect">
            <a:avLst/>
          </a:prstGeom>
          <a:noFill/>
          <a:ln w="9525">
            <a:noFill/>
            <a:miter lim="800000"/>
            <a:headEnd/>
            <a:tailEnd/>
          </a:ln>
        </p:spPr>
      </p:pic>
      <p:sp>
        <p:nvSpPr>
          <p:cNvPr id="7" name="Oval 6"/>
          <p:cNvSpPr/>
          <p:nvPr/>
        </p:nvSpPr>
        <p:spPr>
          <a:xfrm>
            <a:off x="5868144" y="2276872"/>
            <a:ext cx="144016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1547664" y="4149080"/>
            <a:ext cx="100811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p:cNvSpPr/>
          <p:nvPr/>
        </p:nvSpPr>
        <p:spPr>
          <a:xfrm>
            <a:off x="4499992" y="2276872"/>
            <a:ext cx="144016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1763688" y="3573016"/>
            <a:ext cx="100811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Footer Placeholder 1"/>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9600" b="1" i="1" dirty="0" smtClean="0">
                <a:solidFill>
                  <a:schemeClr val="accent1"/>
                </a:solidFill>
                <a:latin typeface="Algerian" pitchFamily="82" charset="0"/>
              </a:rPr>
              <a:t>ADJUVENT DRUGS</a:t>
            </a:r>
            <a:endParaRPr lang="en-IN" sz="9600" b="1" i="1" dirty="0">
              <a:solidFill>
                <a:schemeClr val="accent1"/>
              </a:solidFill>
              <a:latin typeface="Algerian" pitchFamily="82" charset="0"/>
            </a:endParaRPr>
          </a:p>
        </p:txBody>
      </p:sp>
      <p:sp>
        <p:nvSpPr>
          <p:cNvPr id="2" name="Footer Placeholder 1"/>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ecg</a:t>
            </a:r>
            <a:endParaRPr lang="en-IN" dirty="0"/>
          </a:p>
        </p:txBody>
      </p:sp>
      <p:sp>
        <p:nvSpPr>
          <p:cNvPr id="3" name="Content Placeholder 2"/>
          <p:cNvSpPr>
            <a:spLocks noGrp="1"/>
          </p:cNvSpPr>
          <p:nvPr>
            <p:ph idx="1"/>
          </p:nvPr>
        </p:nvSpPr>
        <p:spPr/>
        <p:txBody>
          <a:bodyPr>
            <a:normAutofit/>
          </a:bodyPr>
          <a:lstStyle/>
          <a:p>
            <a:r>
              <a:rPr lang="en-IN" dirty="0" smtClean="0"/>
              <a:t>The ECG is a cornerstone in the diagnosis of acute and chronic ischemic heart disease. </a:t>
            </a:r>
          </a:p>
          <a:p>
            <a:r>
              <a:rPr lang="en-IN" dirty="0" smtClean="0"/>
              <a:t>The nature of the process [reversible (i.e., ischemia) versus irreversible (i.e., infarction)] </a:t>
            </a:r>
          </a:p>
          <a:p>
            <a:r>
              <a:rPr lang="en-IN" dirty="0" smtClean="0"/>
              <a:t>The duration (acute versus chronic) </a:t>
            </a:r>
          </a:p>
          <a:p>
            <a:r>
              <a:rPr lang="en-IN" dirty="0" smtClean="0"/>
              <a:t>Extent (</a:t>
            </a:r>
            <a:r>
              <a:rPr lang="en-IN" dirty="0" err="1" smtClean="0"/>
              <a:t>transmural</a:t>
            </a:r>
            <a:r>
              <a:rPr lang="en-IN" dirty="0" smtClean="0"/>
              <a:t> versus </a:t>
            </a:r>
            <a:r>
              <a:rPr lang="en-IN" dirty="0" err="1" smtClean="0"/>
              <a:t>subendocardial</a:t>
            </a:r>
            <a:r>
              <a:rPr lang="en-IN" dirty="0" smtClean="0"/>
              <a:t>),</a:t>
            </a:r>
          </a:p>
          <a:p>
            <a:r>
              <a:rPr lang="en-IN" dirty="0" smtClean="0"/>
              <a:t>Localization (anterior versus </a:t>
            </a:r>
            <a:r>
              <a:rPr lang="en-IN" dirty="0" err="1" smtClean="0"/>
              <a:t>inferoposterior</a:t>
            </a:r>
            <a:r>
              <a:rPr lang="en-IN" dirty="0" smtClean="0"/>
              <a:t>), </a:t>
            </a:r>
          </a:p>
          <a:p>
            <a:r>
              <a:rPr lang="en-IN" dirty="0" smtClean="0"/>
              <a:t>As well as the presence of other underlying abnormalities (ventricular hypertrophy, conduction defects).</a:t>
            </a:r>
          </a:p>
          <a:p>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Clopidogrel</a:t>
            </a:r>
            <a:endParaRPr lang="en-IN" dirty="0"/>
          </a:p>
        </p:txBody>
      </p:sp>
      <p:sp>
        <p:nvSpPr>
          <p:cNvPr id="3" name="Content Placeholder 2"/>
          <p:cNvSpPr>
            <a:spLocks noGrp="1"/>
          </p:cNvSpPr>
          <p:nvPr>
            <p:ph idx="1"/>
          </p:nvPr>
        </p:nvSpPr>
        <p:spPr/>
        <p:txBody>
          <a:bodyPr>
            <a:normAutofit fontScale="85000" lnSpcReduction="10000"/>
          </a:bodyPr>
          <a:lstStyle/>
          <a:p>
            <a:r>
              <a:rPr lang="en-IN" dirty="0" err="1" smtClean="0"/>
              <a:t>Clopidogrel</a:t>
            </a:r>
            <a:r>
              <a:rPr lang="en-IN" dirty="0" smtClean="0"/>
              <a:t> given 6 hours or more before elective PCI for patients with ACS without ST elevation reduces adverse </a:t>
            </a:r>
            <a:r>
              <a:rPr lang="en-IN" dirty="0" err="1" smtClean="0"/>
              <a:t>ischemicevents</a:t>
            </a:r>
            <a:r>
              <a:rPr lang="en-IN" dirty="0" smtClean="0"/>
              <a:t> at 28 days.</a:t>
            </a:r>
          </a:p>
          <a:p>
            <a:r>
              <a:rPr lang="en-IN" dirty="0" smtClean="0"/>
              <a:t>In patients up to 75 years of age with STEMI managed by </a:t>
            </a:r>
            <a:r>
              <a:rPr lang="en-IN" dirty="0" err="1" smtClean="0"/>
              <a:t>fibrinolysis</a:t>
            </a:r>
            <a:r>
              <a:rPr lang="en-IN" dirty="0" smtClean="0"/>
              <a:t>, a consistent improvement in combined event rate (cardiovascular mortality, nonfatal infarction, and nonfatal stroke) and/or mortality, with a resultant small increase in major bleeding, is observed when </a:t>
            </a:r>
            <a:r>
              <a:rPr lang="en-IN" dirty="0" err="1" smtClean="0"/>
              <a:t>clopidogrel</a:t>
            </a:r>
            <a:r>
              <a:rPr lang="en-IN" dirty="0" smtClean="0"/>
              <a:t> is used.</a:t>
            </a:r>
          </a:p>
          <a:p>
            <a:r>
              <a:rPr lang="en-IN" dirty="0" smtClean="0"/>
              <a:t>Dose given 300-mg loading dose in addition to aspirin and heparin (low-molecular-weight heparin ,or </a:t>
            </a:r>
            <a:r>
              <a:rPr lang="en-IN" dirty="0" err="1" smtClean="0"/>
              <a:t>unfractionated</a:t>
            </a:r>
            <a:r>
              <a:rPr lang="en-IN" dirty="0" smtClean="0"/>
              <a:t> heparin , at the time of initial management (followed by a 75 mg daily dose for up to 8 days in hospital.</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There is little evidence on the use of a loading dose of </a:t>
            </a:r>
            <a:r>
              <a:rPr lang="en-IN" dirty="0" err="1" smtClean="0"/>
              <a:t>clopidogrel</a:t>
            </a:r>
            <a:r>
              <a:rPr lang="en-IN" dirty="0" smtClean="0"/>
              <a:t> in patients aged 75 years of age with NSTEMI and STEMI treated by PPCI, and patients 75 years of age were excluded in the studies on STEMI treated by </a:t>
            </a:r>
            <a:r>
              <a:rPr lang="en-IN" dirty="0" err="1" smtClean="0"/>
              <a:t>fibrinolysi</a:t>
            </a:r>
            <a:r>
              <a:rPr lang="en-IN" dirty="0" smtClean="0"/>
              <a:t>.</a:t>
            </a:r>
          </a:p>
          <a:p>
            <a:endParaRPr lang="en-IN" dirty="0" smtClean="0"/>
          </a:p>
          <a:p>
            <a:r>
              <a:rPr lang="en-IN" dirty="0" smtClean="0"/>
              <a:t>Ideal dose of </a:t>
            </a:r>
            <a:r>
              <a:rPr lang="en-IN" dirty="0" err="1" smtClean="0"/>
              <a:t>clopidogrel</a:t>
            </a:r>
            <a:r>
              <a:rPr lang="en-IN" dirty="0" smtClean="0"/>
              <a:t> in patients over 75 years of age has yet to be delineated.</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Prasugrel</a:t>
            </a:r>
            <a:endParaRPr lang="en-IN" dirty="0"/>
          </a:p>
        </p:txBody>
      </p:sp>
      <p:sp>
        <p:nvSpPr>
          <p:cNvPr id="3" name="Content Placeholder 2"/>
          <p:cNvSpPr>
            <a:spLocks noGrp="1"/>
          </p:cNvSpPr>
          <p:nvPr>
            <p:ph idx="1"/>
          </p:nvPr>
        </p:nvSpPr>
        <p:spPr/>
        <p:txBody>
          <a:bodyPr/>
          <a:lstStyle/>
          <a:p>
            <a:r>
              <a:rPr lang="en-IN" dirty="0" err="1" smtClean="0"/>
              <a:t>Prasugrel</a:t>
            </a:r>
            <a:r>
              <a:rPr lang="en-IN" dirty="0" smtClean="0"/>
              <a:t> is an oral </a:t>
            </a:r>
            <a:r>
              <a:rPr lang="en-IN" dirty="0" err="1" smtClean="0"/>
              <a:t>thienopyridine</a:t>
            </a:r>
            <a:r>
              <a:rPr lang="en-IN" dirty="0" smtClean="0"/>
              <a:t> </a:t>
            </a:r>
            <a:r>
              <a:rPr lang="en-IN" dirty="0" err="1" smtClean="0"/>
              <a:t>prodrug</a:t>
            </a:r>
            <a:r>
              <a:rPr lang="en-IN" dirty="0" smtClean="0"/>
              <a:t> that </a:t>
            </a:r>
            <a:r>
              <a:rPr lang="en-IN" dirty="0" err="1" smtClean="0"/>
              <a:t>irreversably</a:t>
            </a:r>
            <a:r>
              <a:rPr lang="en-IN" dirty="0" smtClean="0"/>
              <a:t> binds to the ADP receptor to inhibit platelet aggregation.</a:t>
            </a:r>
          </a:p>
          <a:p>
            <a:r>
              <a:rPr lang="en-IN" dirty="0" err="1" smtClean="0"/>
              <a:t>Prasugrel</a:t>
            </a:r>
            <a:r>
              <a:rPr lang="en-IN" dirty="0" smtClean="0"/>
              <a:t> is not recommended in STEMI patients managed with </a:t>
            </a:r>
            <a:r>
              <a:rPr lang="en-IN" dirty="0" err="1" smtClean="0"/>
              <a:t>fibrinolysis</a:t>
            </a:r>
            <a:r>
              <a:rPr lang="en-IN" dirty="0" smtClean="0"/>
              <a:t> or NSTEMI patients before angiography.</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err="1" smtClean="0"/>
              <a:t>Prasugrel</a:t>
            </a:r>
            <a:r>
              <a:rPr lang="en-IN" dirty="0" smtClean="0"/>
              <a:t> may be associated with a reduction in combined event rate (cardiovascular mortality, nonfatal infarction, and nonfatal stroke) with no benefit in mortality compared to </a:t>
            </a:r>
            <a:r>
              <a:rPr lang="en-IN" dirty="0" err="1" smtClean="0"/>
              <a:t>clopidogrel</a:t>
            </a:r>
            <a:r>
              <a:rPr lang="en-IN" dirty="0" smtClean="0"/>
              <a:t> but with an overall resultant increase in major bleeding (as compared to </a:t>
            </a:r>
            <a:r>
              <a:rPr lang="en-IN" dirty="0" err="1" smtClean="0"/>
              <a:t>clopidogrel</a:t>
            </a:r>
            <a:r>
              <a:rPr lang="en-IN" dirty="0" smtClean="0"/>
              <a:t>) when administered after angiography to patients with NSTEMI undergoing PCI.</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b="1" dirty="0" smtClean="0"/>
              <a:t>Glycoprotein </a:t>
            </a:r>
            <a:r>
              <a:rPr lang="en-IN" b="1" dirty="0" err="1" smtClean="0"/>
              <a:t>IIb</a:t>
            </a:r>
            <a:r>
              <a:rPr lang="en-IN" b="1" dirty="0" smtClean="0"/>
              <a:t>/</a:t>
            </a:r>
            <a:r>
              <a:rPr lang="en-IN" b="1" dirty="0" err="1" smtClean="0"/>
              <a:t>IIIa</a:t>
            </a:r>
            <a:r>
              <a:rPr lang="en-IN" b="1" dirty="0" smtClean="0"/>
              <a:t> Inhibitors </a:t>
            </a:r>
            <a:r>
              <a:rPr lang="en-IN" b="1" i="1" u="sng" dirty="0" err="1" smtClean="0">
                <a:solidFill>
                  <a:srgbClr val="FF0000"/>
                </a:solidFill>
                <a:hlinkClick r:id="rId2" tooltip="Abciximab"/>
              </a:rPr>
              <a:t>abciximab</a:t>
            </a:r>
            <a:r>
              <a:rPr lang="en-IN" b="1" i="1" dirty="0" smtClean="0">
                <a:solidFill>
                  <a:srgbClr val="FF0000"/>
                </a:solidFill>
              </a:rPr>
              <a:t> (</a:t>
            </a:r>
            <a:r>
              <a:rPr lang="en-IN" b="1" i="1" dirty="0" err="1" smtClean="0">
                <a:solidFill>
                  <a:srgbClr val="FF0000"/>
                </a:solidFill>
              </a:rPr>
              <a:t>ReoPro</a:t>
            </a:r>
            <a:r>
              <a:rPr lang="en-IN" b="1" i="1" dirty="0" smtClean="0">
                <a:solidFill>
                  <a:srgbClr val="FF0000"/>
                </a:solidFill>
              </a:rPr>
              <a:t>)</a:t>
            </a:r>
            <a:r>
              <a:rPr lang="en-IN" b="1" i="1" dirty="0" err="1" smtClean="0">
                <a:solidFill>
                  <a:srgbClr val="FF0000"/>
                </a:solidFill>
                <a:hlinkClick r:id="rId3" tooltip="Eptifibatide"/>
              </a:rPr>
              <a:t>eptifibatide</a:t>
            </a:r>
            <a:r>
              <a:rPr lang="en-IN" b="1" i="1" dirty="0" smtClean="0">
                <a:solidFill>
                  <a:srgbClr val="FF0000"/>
                </a:solidFill>
              </a:rPr>
              <a:t> (</a:t>
            </a:r>
            <a:r>
              <a:rPr lang="en-IN" b="1" i="1" dirty="0" err="1" smtClean="0">
                <a:solidFill>
                  <a:srgbClr val="FF0000"/>
                </a:solidFill>
              </a:rPr>
              <a:t>Integrilin</a:t>
            </a:r>
            <a:r>
              <a:rPr lang="en-IN" b="1" i="1" dirty="0" smtClean="0">
                <a:solidFill>
                  <a:srgbClr val="FF0000"/>
                </a:solidFill>
              </a:rPr>
              <a:t>)</a:t>
            </a:r>
          </a:p>
          <a:p>
            <a:r>
              <a:rPr lang="en-IN" b="1" i="1" dirty="0" err="1" smtClean="0">
                <a:solidFill>
                  <a:srgbClr val="FF0000"/>
                </a:solidFill>
                <a:hlinkClick r:id="rId4" tooltip="Tirofiban"/>
              </a:rPr>
              <a:t>tirofiban</a:t>
            </a:r>
            <a:r>
              <a:rPr lang="en-IN" b="1" i="1" dirty="0" smtClean="0">
                <a:solidFill>
                  <a:srgbClr val="FF0000"/>
                </a:solidFill>
              </a:rPr>
              <a:t> (</a:t>
            </a:r>
            <a:r>
              <a:rPr lang="en-IN" b="1" i="1" dirty="0" err="1" smtClean="0">
                <a:solidFill>
                  <a:srgbClr val="FF0000"/>
                </a:solidFill>
              </a:rPr>
              <a:t>Aggrastat</a:t>
            </a:r>
            <a:r>
              <a:rPr lang="en-IN" b="1" i="1" dirty="0" smtClean="0">
                <a:solidFill>
                  <a:srgbClr val="FF0000"/>
                </a:solidFill>
              </a:rPr>
              <a:t>)</a:t>
            </a:r>
          </a:p>
          <a:p>
            <a:r>
              <a:rPr lang="en-IN" b="1" dirty="0" smtClean="0"/>
              <a:t> </a:t>
            </a:r>
            <a:r>
              <a:rPr lang="en-IN" dirty="0" smtClean="0"/>
              <a:t>The use and efficacy of glycoprotein </a:t>
            </a:r>
            <a:r>
              <a:rPr lang="en-IN" dirty="0" err="1" smtClean="0"/>
              <a:t>IIb</a:t>
            </a:r>
            <a:r>
              <a:rPr lang="en-IN" dirty="0" smtClean="0"/>
              <a:t>/</a:t>
            </a:r>
            <a:r>
              <a:rPr lang="en-IN" dirty="0" err="1" smtClean="0"/>
              <a:t>IIIa</a:t>
            </a:r>
            <a:r>
              <a:rPr lang="en-IN" dirty="0" smtClean="0"/>
              <a:t> receptor inhibitors for treatment of patients with UA/NSTEMI has been well in use .</a:t>
            </a:r>
          </a:p>
          <a:p>
            <a:r>
              <a:rPr lang="en-IN" dirty="0" smtClean="0"/>
              <a:t>GP </a:t>
            </a:r>
            <a:r>
              <a:rPr lang="en-IN" dirty="0" err="1" smtClean="0"/>
              <a:t>IIb</a:t>
            </a:r>
            <a:r>
              <a:rPr lang="en-IN" dirty="0" smtClean="0"/>
              <a:t>/</a:t>
            </a:r>
            <a:r>
              <a:rPr lang="en-IN" dirty="0" err="1" smtClean="0"/>
              <a:t>IIIa</a:t>
            </a:r>
            <a:r>
              <a:rPr lang="en-IN" dirty="0" smtClean="0"/>
              <a:t> inhibitors in the use of dual platelet inhibitor treatment of patients with planned invasive strategy taking into consideration the ACS risk of the patient and weighing this against the potential bleeding risk established.</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blocker</a:t>
            </a:r>
            <a:endParaRPr lang="en-IN" dirty="0"/>
          </a:p>
        </p:txBody>
      </p:sp>
      <p:sp>
        <p:nvSpPr>
          <p:cNvPr id="3" name="Content Placeholder 2"/>
          <p:cNvSpPr>
            <a:spLocks noGrp="1"/>
          </p:cNvSpPr>
          <p:nvPr>
            <p:ph idx="1"/>
          </p:nvPr>
        </p:nvSpPr>
        <p:spPr/>
        <p:txBody>
          <a:bodyPr/>
          <a:lstStyle/>
          <a:p>
            <a:r>
              <a:rPr lang="en-IN" dirty="0" smtClean="0"/>
              <a:t>Recent evidence shows no particular benefit to the IV administration of -blockers on either mortality, infarct </a:t>
            </a:r>
            <a:r>
              <a:rPr lang="en-IN" dirty="0" err="1" smtClean="0"/>
              <a:t>size,prevention</a:t>
            </a:r>
            <a:r>
              <a:rPr lang="en-IN" dirty="0" smtClean="0"/>
              <a:t> of arrhythmias, or </a:t>
            </a:r>
            <a:r>
              <a:rPr lang="en-IN" dirty="0" err="1" smtClean="0"/>
              <a:t>reinfarction</a:t>
            </a:r>
            <a:r>
              <a:rPr lang="en-IN" dirty="0" smtClean="0"/>
              <a:t>.</a:t>
            </a:r>
          </a:p>
          <a:p>
            <a:r>
              <a:rPr lang="en-IN" dirty="0" smtClean="0"/>
              <a:t>There may be, however, a statistically significant short-term benefit to 6-week mortality when IV -blockers were given to low-risk(</a:t>
            </a:r>
            <a:r>
              <a:rPr lang="en-IN" dirty="0" err="1" smtClean="0"/>
              <a:t>ie</a:t>
            </a:r>
            <a:r>
              <a:rPr lang="en-IN" dirty="0" smtClean="0"/>
              <a:t>, </a:t>
            </a:r>
            <a:r>
              <a:rPr lang="en-IN" dirty="0" err="1" smtClean="0"/>
              <a:t>Killip</a:t>
            </a:r>
            <a:r>
              <a:rPr lang="en-IN" dirty="0" smtClean="0"/>
              <a:t> Class I) patients.</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heparin</a:t>
            </a:r>
            <a:endParaRPr lang="en-IN" dirty="0"/>
          </a:p>
        </p:txBody>
      </p:sp>
      <p:sp>
        <p:nvSpPr>
          <p:cNvPr id="3" name="Content Placeholder 2"/>
          <p:cNvSpPr>
            <a:spLocks noGrp="1"/>
          </p:cNvSpPr>
          <p:nvPr>
            <p:ph idx="1"/>
          </p:nvPr>
        </p:nvSpPr>
        <p:spPr/>
        <p:txBody>
          <a:bodyPr>
            <a:normAutofit/>
          </a:bodyPr>
          <a:lstStyle/>
          <a:p>
            <a:r>
              <a:rPr lang="en-IN" dirty="0" smtClean="0"/>
              <a:t>UFH has several disadvantages, including </a:t>
            </a:r>
          </a:p>
          <a:p>
            <a:r>
              <a:rPr lang="en-IN" dirty="0" smtClean="0"/>
              <a:t>(1) the need for IV administration; </a:t>
            </a:r>
          </a:p>
          <a:p>
            <a:r>
              <a:rPr lang="en-IN" dirty="0" smtClean="0"/>
              <a:t>(2) the requirement for frequent monitoring of the activated partial </a:t>
            </a:r>
            <a:r>
              <a:rPr lang="en-IN" dirty="0" err="1" smtClean="0"/>
              <a:t>thromboplastin</a:t>
            </a:r>
            <a:r>
              <a:rPr lang="en-IN" dirty="0" smtClean="0"/>
              <a:t> time (</a:t>
            </a:r>
            <a:r>
              <a:rPr lang="en-IN" dirty="0" err="1" smtClean="0"/>
              <a:t>aPTT</a:t>
            </a:r>
            <a:r>
              <a:rPr lang="en-IN" dirty="0" smtClean="0"/>
              <a:t>);</a:t>
            </a:r>
          </a:p>
          <a:p>
            <a:r>
              <a:rPr lang="en-IN" dirty="0" smtClean="0"/>
              <a:t>(3) an unpredictable anticoagulant response in individual patients; and </a:t>
            </a:r>
          </a:p>
          <a:p>
            <a:r>
              <a:rPr lang="en-IN" dirty="0" smtClean="0"/>
              <a:t>(4) heparin can also stimulate platelet activation, causing thrombocytopenia. </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enoxaparin</a:t>
            </a:r>
            <a:endParaRPr lang="en-IN" dirty="0"/>
          </a:p>
        </p:txBody>
      </p:sp>
      <p:sp>
        <p:nvSpPr>
          <p:cNvPr id="3" name="Content Placeholder 2"/>
          <p:cNvSpPr>
            <a:spLocks noGrp="1"/>
          </p:cNvSpPr>
          <p:nvPr>
            <p:ph idx="1"/>
          </p:nvPr>
        </p:nvSpPr>
        <p:spPr/>
        <p:txBody>
          <a:bodyPr/>
          <a:lstStyle/>
          <a:p>
            <a:r>
              <a:rPr lang="en-IN" dirty="0" smtClean="0"/>
              <a:t>similar or improved composite outcomes (death, MI, and/or recurrent angina or recurrent ischemia or revascularization) when </a:t>
            </a:r>
            <a:r>
              <a:rPr lang="en-IN" dirty="0" err="1" smtClean="0"/>
              <a:t>enoxaparin</a:t>
            </a:r>
            <a:r>
              <a:rPr lang="en-IN" dirty="0" smtClean="0"/>
              <a:t> was administered instead of UFH to patients with non-ST-segment elevation ACS with an increase in the proportion of patients with minor bleeding</a:t>
            </a:r>
          </a:p>
          <a:p>
            <a:pPr>
              <a:buNone/>
            </a:pPr>
            <a:r>
              <a:rPr lang="en-IN" dirty="0" smtClean="0"/>
              <a:t>   complications.</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i="1" dirty="0" err="1" smtClean="0"/>
              <a:t>Fondaparinux</a:t>
            </a:r>
            <a:endParaRPr lang="en-IN" dirty="0"/>
          </a:p>
        </p:txBody>
      </p:sp>
      <p:sp>
        <p:nvSpPr>
          <p:cNvPr id="3" name="Content Placeholder 2"/>
          <p:cNvSpPr>
            <a:spLocks noGrp="1"/>
          </p:cNvSpPr>
          <p:nvPr>
            <p:ph idx="1"/>
          </p:nvPr>
        </p:nvSpPr>
        <p:spPr/>
        <p:txBody>
          <a:bodyPr>
            <a:normAutofit/>
          </a:bodyPr>
          <a:lstStyle/>
          <a:p>
            <a:r>
              <a:rPr lang="en-IN" dirty="0" smtClean="0"/>
              <a:t>There was similar or improved outcomes of combined end points (death, MI, urgent revascularization) without increased bleeding when </a:t>
            </a:r>
            <a:r>
              <a:rPr lang="en-IN" dirty="0" err="1" smtClean="0"/>
              <a:t>fondaparinux</a:t>
            </a:r>
            <a:r>
              <a:rPr lang="en-IN" dirty="0" smtClean="0"/>
              <a:t> was administered in-hospital rather than UFH in patients with non-ST-segment elevation ACS. </a:t>
            </a:r>
          </a:p>
          <a:p>
            <a:r>
              <a:rPr lang="en-IN" dirty="0" err="1" smtClean="0"/>
              <a:t>Fondaparinux</a:t>
            </a:r>
            <a:r>
              <a:rPr lang="en-IN" dirty="0" smtClean="0"/>
              <a:t> was associated with increased</a:t>
            </a:r>
          </a:p>
          <a:p>
            <a:pPr>
              <a:buNone/>
            </a:pPr>
            <a:r>
              <a:rPr lang="en-IN" dirty="0" smtClean="0"/>
              <a:t>   risk of catheter thrombosis in PCI</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i="1" dirty="0" err="1" smtClean="0"/>
              <a:t>Bivalirudin</a:t>
            </a:r>
            <a:endParaRPr lang="en-IN" dirty="0"/>
          </a:p>
        </p:txBody>
      </p:sp>
      <p:sp>
        <p:nvSpPr>
          <p:cNvPr id="3" name="Content Placeholder 2"/>
          <p:cNvSpPr>
            <a:spLocks noGrp="1"/>
          </p:cNvSpPr>
          <p:nvPr>
            <p:ph idx="1"/>
          </p:nvPr>
        </p:nvSpPr>
        <p:spPr/>
        <p:txBody>
          <a:bodyPr/>
          <a:lstStyle/>
          <a:p>
            <a:r>
              <a:rPr lang="en-IN" dirty="0" smtClean="0"/>
              <a:t>No benefit in combined outcome was observed when </a:t>
            </a:r>
            <a:r>
              <a:rPr lang="en-IN" dirty="0" err="1" smtClean="0"/>
              <a:t>bivalirudin</a:t>
            </a:r>
            <a:r>
              <a:rPr lang="en-IN" dirty="0" smtClean="0"/>
              <a:t> was administered</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239000" cy="1143000"/>
          </a:xfrm>
        </p:spPr>
        <p:txBody>
          <a:bodyPr/>
          <a:lstStyle/>
          <a:p>
            <a:r>
              <a:rPr lang="en-US" dirty="0" err="1" smtClean="0"/>
              <a:t>Ecg</a:t>
            </a:r>
            <a:r>
              <a:rPr lang="en-US" dirty="0" smtClean="0"/>
              <a:t> hallmark</a:t>
            </a:r>
            <a:endParaRPr lang="en-IN"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683568" y="1484784"/>
            <a:ext cx="2924175" cy="14763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220072" y="1628800"/>
            <a:ext cx="2800350" cy="1400175"/>
          </a:xfrm>
          <a:prstGeom prst="rect">
            <a:avLst/>
          </a:prstGeom>
          <a:noFill/>
          <a:ln w="9525">
            <a:noFill/>
            <a:miter lim="800000"/>
            <a:headEnd/>
            <a:tailEnd/>
          </a:ln>
        </p:spPr>
      </p:pic>
      <p:sp>
        <p:nvSpPr>
          <p:cNvPr id="6" name="Rectangle 5"/>
          <p:cNvSpPr/>
          <p:nvPr/>
        </p:nvSpPr>
        <p:spPr>
          <a:xfrm>
            <a:off x="4572000" y="3140968"/>
            <a:ext cx="4572000" cy="1477328"/>
          </a:xfrm>
          <a:prstGeom prst="rect">
            <a:avLst/>
          </a:prstGeom>
        </p:spPr>
        <p:txBody>
          <a:bodyPr wrap="square">
            <a:spAutoFit/>
          </a:bodyPr>
          <a:lstStyle/>
          <a:p>
            <a:r>
              <a:rPr lang="en-IN" dirty="0" smtClean="0"/>
              <a:t>When the acute ischemia is</a:t>
            </a:r>
          </a:p>
          <a:p>
            <a:r>
              <a:rPr lang="en-IN" dirty="0" smtClean="0"/>
              <a:t> </a:t>
            </a:r>
            <a:r>
              <a:rPr lang="en-IN" i="1" dirty="0" err="1" smtClean="0"/>
              <a:t>transmural</a:t>
            </a:r>
            <a:r>
              <a:rPr lang="en-IN" dirty="0" smtClean="0"/>
              <a:t>, the ST vector is </a:t>
            </a:r>
          </a:p>
          <a:p>
            <a:r>
              <a:rPr lang="en-IN" dirty="0" smtClean="0"/>
              <a:t>usually shifted in the direction </a:t>
            </a:r>
          </a:p>
          <a:p>
            <a:r>
              <a:rPr lang="en-IN" dirty="0" smtClean="0"/>
              <a:t>of the outer (</a:t>
            </a:r>
            <a:r>
              <a:rPr lang="en-IN" dirty="0" err="1" smtClean="0"/>
              <a:t>epicardial</a:t>
            </a:r>
            <a:r>
              <a:rPr lang="en-IN" dirty="0" smtClean="0"/>
              <a:t>) layers,</a:t>
            </a:r>
          </a:p>
          <a:p>
            <a:r>
              <a:rPr lang="en-IN" dirty="0" smtClean="0"/>
              <a:t> producing ST elevations.</a:t>
            </a:r>
          </a:p>
        </p:txBody>
      </p:sp>
      <p:sp>
        <p:nvSpPr>
          <p:cNvPr id="7" name="Rectangle 6"/>
          <p:cNvSpPr/>
          <p:nvPr/>
        </p:nvSpPr>
        <p:spPr>
          <a:xfrm>
            <a:off x="179512" y="3140968"/>
            <a:ext cx="4572000" cy="2308324"/>
          </a:xfrm>
          <a:prstGeom prst="rect">
            <a:avLst/>
          </a:prstGeom>
        </p:spPr>
        <p:txBody>
          <a:bodyPr>
            <a:spAutoFit/>
          </a:bodyPr>
          <a:lstStyle/>
          <a:p>
            <a:r>
              <a:rPr lang="en-IN" dirty="0" smtClean="0"/>
              <a:t>With ischemia confined primarily to</a:t>
            </a:r>
          </a:p>
          <a:p>
            <a:r>
              <a:rPr lang="en-IN" dirty="0" smtClean="0"/>
              <a:t>the </a:t>
            </a:r>
            <a:r>
              <a:rPr lang="en-IN" i="1" dirty="0" err="1" smtClean="0"/>
              <a:t>subendocardium</a:t>
            </a:r>
            <a:r>
              <a:rPr lang="en-IN" dirty="0" smtClean="0"/>
              <a:t>, the ST vector typically shifts toward the </a:t>
            </a:r>
            <a:r>
              <a:rPr lang="en-IN" dirty="0" err="1" smtClean="0"/>
              <a:t>subendocardium</a:t>
            </a:r>
            <a:r>
              <a:rPr lang="en-IN" dirty="0" smtClean="0"/>
              <a:t> and ventricular cavity, </a:t>
            </a:r>
          </a:p>
          <a:p>
            <a:r>
              <a:rPr lang="en-IN" dirty="0" smtClean="0"/>
              <a:t>so that overlying leads show ST-segment depression (with ST elevation in lead </a:t>
            </a:r>
            <a:r>
              <a:rPr lang="en-IN" dirty="0" err="1" smtClean="0"/>
              <a:t>aVR</a:t>
            </a:r>
            <a:r>
              <a:rPr lang="en-IN" dirty="0" smtClean="0"/>
              <a:t>). </a:t>
            </a:r>
          </a:p>
          <a:p>
            <a:endParaRPr lang="en-IN" dirty="0" smtClean="0"/>
          </a:p>
        </p:txBody>
      </p:sp>
      <p:sp>
        <p:nvSpPr>
          <p:cNvPr id="3" name="Footer Placeholder 2"/>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Ufh</a:t>
            </a:r>
            <a:r>
              <a:rPr lang="en-US" dirty="0" smtClean="0"/>
              <a:t> </a:t>
            </a:r>
            <a:r>
              <a:rPr lang="en-US" dirty="0" err="1" smtClean="0"/>
              <a:t>vS</a:t>
            </a:r>
            <a:r>
              <a:rPr lang="en-US" dirty="0" smtClean="0"/>
              <a:t> </a:t>
            </a:r>
            <a:r>
              <a:rPr lang="en-US" dirty="0" err="1" smtClean="0"/>
              <a:t>lmwh</a:t>
            </a:r>
            <a:endParaRPr lang="en-IN" dirty="0"/>
          </a:p>
        </p:txBody>
      </p:sp>
      <p:sp>
        <p:nvSpPr>
          <p:cNvPr id="3" name="Content Placeholder 2"/>
          <p:cNvSpPr>
            <a:spLocks noGrp="1"/>
          </p:cNvSpPr>
          <p:nvPr>
            <p:ph idx="1"/>
          </p:nvPr>
        </p:nvSpPr>
        <p:spPr/>
        <p:txBody>
          <a:bodyPr>
            <a:normAutofit/>
          </a:bodyPr>
          <a:lstStyle/>
          <a:p>
            <a:r>
              <a:rPr lang="en-IN" dirty="0" smtClean="0"/>
              <a:t>Similar or improved composite outcomes (death, MI, and/or recurrent angina or recurrent ischemia) when </a:t>
            </a:r>
            <a:r>
              <a:rPr lang="en-IN" dirty="0" err="1" smtClean="0"/>
              <a:t>enoxaparin</a:t>
            </a:r>
            <a:r>
              <a:rPr lang="en-IN" dirty="0" smtClean="0"/>
              <a:t> was administered instead of UFH to patients with STEMI undergoing </a:t>
            </a:r>
            <a:r>
              <a:rPr lang="en-IN" dirty="0" err="1" smtClean="0"/>
              <a:t>fibrinolysis</a:t>
            </a:r>
            <a:r>
              <a:rPr lang="en-IN" dirty="0" smtClean="0"/>
              <a:t>. </a:t>
            </a:r>
          </a:p>
          <a:p>
            <a:r>
              <a:rPr lang="en-IN" dirty="0" smtClean="0"/>
              <a:t>This must be balanced against an increase in intracranial </a:t>
            </a:r>
            <a:r>
              <a:rPr lang="en-IN" dirty="0" err="1" smtClean="0"/>
              <a:t>hemorrhage</a:t>
            </a:r>
            <a:r>
              <a:rPr lang="en-IN" dirty="0" smtClean="0"/>
              <a:t> in patients 75 years of age who received </a:t>
            </a:r>
            <a:r>
              <a:rPr lang="en-IN" dirty="0" err="1" smtClean="0"/>
              <a:t>enoxaparin</a:t>
            </a:r>
            <a:r>
              <a:rPr lang="en-IN" dirty="0" smtClean="0"/>
              <a:t> documented in one of the randomized controlled trials.</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In younger patients the initial dose of </a:t>
            </a:r>
            <a:r>
              <a:rPr lang="en-IN" dirty="0" err="1" smtClean="0"/>
              <a:t>enoxaparin</a:t>
            </a:r>
            <a:r>
              <a:rPr lang="en-IN" dirty="0" smtClean="0"/>
              <a:t> is 30 mg IV bolus followed by 1 mg/kg SC every 12 hours (first SC dose shortly after the IV bolus)</a:t>
            </a:r>
          </a:p>
          <a:p>
            <a:pPr>
              <a:buNone/>
            </a:pPr>
            <a:endParaRPr lang="en-IN" dirty="0" smtClean="0"/>
          </a:p>
          <a:p>
            <a:r>
              <a:rPr lang="en-IN" dirty="0" smtClean="0"/>
              <a:t>Patients 75 </a:t>
            </a:r>
            <a:r>
              <a:rPr lang="en-IN" dirty="0" err="1" smtClean="0"/>
              <a:t>yearsor</a:t>
            </a:r>
            <a:r>
              <a:rPr lang="en-IN" dirty="0" smtClean="0"/>
              <a:t> more may be treated with 0.75 mg/kg SC </a:t>
            </a:r>
            <a:r>
              <a:rPr lang="en-IN" dirty="0" err="1" smtClean="0"/>
              <a:t>enoxaparin</a:t>
            </a:r>
            <a:r>
              <a:rPr lang="en-IN" dirty="0" smtClean="0"/>
              <a:t> every 12 hours without an initial IV bolus</a:t>
            </a:r>
          </a:p>
          <a:p>
            <a:pPr>
              <a:buNone/>
            </a:pPr>
            <a:endParaRPr lang="en-IN" dirty="0" smtClean="0"/>
          </a:p>
          <a:p>
            <a:pPr>
              <a:buFont typeface="Wingdings" pitchFamily="2" charset="2"/>
              <a:buChar char="Ø"/>
            </a:pPr>
            <a:r>
              <a:rPr lang="en-IN" dirty="0" smtClean="0"/>
              <a:t>Patients with impaired renal function</a:t>
            </a:r>
          </a:p>
          <a:p>
            <a:pPr>
              <a:buNone/>
            </a:pPr>
            <a:r>
              <a:rPr lang="en-IN" dirty="0" smtClean="0"/>
              <a:t>   (</a:t>
            </a:r>
            <a:r>
              <a:rPr lang="en-IN" dirty="0" err="1" smtClean="0"/>
              <a:t>creatinine</a:t>
            </a:r>
            <a:r>
              <a:rPr lang="en-IN" dirty="0" smtClean="0"/>
              <a:t> clearance 30 </a:t>
            </a:r>
            <a:r>
              <a:rPr lang="en-IN" dirty="0" err="1" smtClean="0"/>
              <a:t>mL</a:t>
            </a:r>
            <a:r>
              <a:rPr lang="en-IN" dirty="0" smtClean="0"/>
              <a:t>/min) may be given</a:t>
            </a:r>
          </a:p>
          <a:p>
            <a:pPr>
              <a:buNone/>
            </a:pPr>
            <a:r>
              <a:rPr lang="en-IN" dirty="0" smtClean="0"/>
              <a:t>   1mg/kg </a:t>
            </a:r>
            <a:r>
              <a:rPr lang="en-IN" dirty="0" err="1" smtClean="0"/>
              <a:t>enoxaparin</a:t>
            </a:r>
            <a:r>
              <a:rPr lang="en-IN" dirty="0" smtClean="0"/>
              <a:t> SC once daily</a:t>
            </a:r>
          </a:p>
          <a:p>
            <a:pPr>
              <a:buFont typeface="Wingdings" pitchFamily="2" charset="2"/>
              <a:buChar char="Ø"/>
            </a:pPr>
            <a:endParaRPr lang="en-IN" dirty="0" smtClean="0"/>
          </a:p>
          <a:p>
            <a:pPr>
              <a:buFont typeface="Wingdings" pitchFamily="2" charset="2"/>
              <a:buChar char="Ø"/>
            </a:pPr>
            <a:r>
              <a:rPr lang="en-IN" dirty="0" smtClean="0"/>
              <a:t>Patients with known impaired renal function may alternatively be managed with UFH.</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i="1" dirty="0" err="1" smtClean="0"/>
              <a:t>Fondaparinux</a:t>
            </a:r>
            <a:endParaRPr lang="en-IN" dirty="0"/>
          </a:p>
        </p:txBody>
      </p:sp>
      <p:sp>
        <p:nvSpPr>
          <p:cNvPr id="3" name="Content Placeholder 2"/>
          <p:cNvSpPr>
            <a:spLocks noGrp="1"/>
          </p:cNvSpPr>
          <p:nvPr>
            <p:ph idx="1"/>
          </p:nvPr>
        </p:nvSpPr>
        <p:spPr/>
        <p:txBody>
          <a:bodyPr/>
          <a:lstStyle/>
          <a:p>
            <a:r>
              <a:rPr lang="en-IN" dirty="0" err="1" smtClean="0"/>
              <a:t>Fondaparinux</a:t>
            </a:r>
            <a:r>
              <a:rPr lang="en-IN" dirty="0" smtClean="0"/>
              <a:t> (initially 2.5 mg IV followed by 2.5 mg SC once daily) may be considered in the hospital for patients treated specifically with non-fibrin-specific </a:t>
            </a:r>
            <a:r>
              <a:rPr lang="en-IN" dirty="0" err="1" smtClean="0"/>
              <a:t>thrombolytics</a:t>
            </a:r>
            <a:r>
              <a:rPr lang="en-IN" dirty="0" smtClean="0"/>
              <a:t> (</a:t>
            </a:r>
            <a:r>
              <a:rPr lang="en-IN" dirty="0" err="1" smtClean="0"/>
              <a:t>ie,streptokinase</a:t>
            </a:r>
            <a:r>
              <a:rPr lang="en-IN" dirty="0" smtClean="0"/>
              <a:t>)</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smtClean="0"/>
              <a:t>There are insufficient data to recommend other LMWH or </a:t>
            </a:r>
            <a:r>
              <a:rPr lang="en-IN" dirty="0" err="1" smtClean="0"/>
              <a:t>bivalirudin</a:t>
            </a:r>
            <a:r>
              <a:rPr lang="en-IN" dirty="0" smtClean="0"/>
              <a:t> over UFH in patients treated with </a:t>
            </a:r>
            <a:r>
              <a:rPr lang="en-IN" dirty="0" err="1" smtClean="0"/>
              <a:t>fibrinolysis</a:t>
            </a:r>
            <a:r>
              <a:rPr lang="en-IN" dirty="0" smtClean="0"/>
              <a:t> in STEMI.</a:t>
            </a:r>
          </a:p>
          <a:p>
            <a:r>
              <a:rPr lang="en-IN" dirty="0" smtClean="0"/>
              <a:t>For patients with STEMI undergoing contemporary PCI(</a:t>
            </a:r>
            <a:r>
              <a:rPr lang="en-IN" dirty="0" err="1" smtClean="0"/>
              <a:t>ie</a:t>
            </a:r>
            <a:r>
              <a:rPr lang="en-IN" dirty="0" smtClean="0"/>
              <a:t>, additional broad use of glycoprotein </a:t>
            </a:r>
            <a:r>
              <a:rPr lang="en-IN" dirty="0" err="1" smtClean="0"/>
              <a:t>IIb</a:t>
            </a:r>
            <a:r>
              <a:rPr lang="en-IN" dirty="0" smtClean="0"/>
              <a:t>/</a:t>
            </a:r>
            <a:r>
              <a:rPr lang="en-IN" dirty="0" err="1" smtClean="0"/>
              <a:t>IIIa</a:t>
            </a:r>
            <a:r>
              <a:rPr lang="en-IN" dirty="0" smtClean="0"/>
              <a:t> inhibitors and a </a:t>
            </a:r>
            <a:r>
              <a:rPr lang="en-IN" dirty="0" err="1" smtClean="0"/>
              <a:t>thienopyridine</a:t>
            </a:r>
            <a:r>
              <a:rPr lang="en-IN" dirty="0" smtClean="0"/>
              <a:t>) </a:t>
            </a:r>
            <a:r>
              <a:rPr lang="en-IN" dirty="0" err="1" smtClean="0"/>
              <a:t>enoxaparin</a:t>
            </a:r>
            <a:r>
              <a:rPr lang="en-IN" dirty="0" smtClean="0"/>
              <a:t> may be considered a safe and effective alternative to UFH.</a:t>
            </a:r>
          </a:p>
          <a:p>
            <a:r>
              <a:rPr lang="en-IN" dirty="0" smtClean="0"/>
              <a:t> Patients initially treated with </a:t>
            </a:r>
            <a:r>
              <a:rPr lang="en-IN" dirty="0" err="1" smtClean="0"/>
              <a:t>enoxaparin</a:t>
            </a:r>
            <a:r>
              <a:rPr lang="en-IN" dirty="0" smtClean="0"/>
              <a:t> should not be switched to UFH and vice versa to avoid increased risk of bleeding.</a:t>
            </a:r>
            <a:endParaRPr lang="en-IN" dirty="0"/>
          </a:p>
        </p:txBody>
      </p:sp>
      <p:sp>
        <p:nvSpPr>
          <p:cNvPr id="4" name="Footer Placeholder 3"/>
          <p:cNvSpPr>
            <a:spLocks noGrp="1"/>
          </p:cNvSpPr>
          <p:nvPr>
            <p:ph type="ftr" sz="quarter" idx="11"/>
          </p:nvPr>
        </p:nvSpPr>
        <p:spPr/>
        <p:txBody>
          <a:bodyPr/>
          <a:lstStyle/>
          <a:p>
            <a:r>
              <a:rPr lang="en-IN" smtClean="0"/>
              <a:t>Criticalcareindia.com</a:t>
            </a:r>
            <a:endParaRPr lang="en-IN"/>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67544" y="188640"/>
            <a:ext cx="6912768" cy="6921416"/>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IN" smtClean="0"/>
              <a:t>Criticalcareindia.com</a:t>
            </a:r>
            <a:endParaRPr lang="en-IN"/>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52536" y="764704"/>
            <a:ext cx="7776864" cy="4896544"/>
          </a:xfrm>
          <a:prstGeom prst="rect">
            <a:avLst/>
          </a:prstGeom>
          <a:noFill/>
          <a:ln w="9525">
            <a:noFill/>
            <a:miter lim="800000"/>
            <a:headEnd/>
            <a:tailEnd/>
          </a:ln>
        </p:spPr>
      </p:pic>
      <p:sp>
        <p:nvSpPr>
          <p:cNvPr id="7" name="Oval 6"/>
          <p:cNvSpPr/>
          <p:nvPr/>
        </p:nvSpPr>
        <p:spPr>
          <a:xfrm>
            <a:off x="5868144" y="2276872"/>
            <a:ext cx="144016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1547664" y="4149080"/>
            <a:ext cx="100811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p:cNvSpPr/>
          <p:nvPr/>
        </p:nvSpPr>
        <p:spPr>
          <a:xfrm>
            <a:off x="4499992" y="2276872"/>
            <a:ext cx="144016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1763688" y="3573016"/>
            <a:ext cx="100811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Footer Placeholder 1"/>
          <p:cNvSpPr>
            <a:spLocks noGrp="1"/>
          </p:cNvSpPr>
          <p:nvPr>
            <p:ph type="ftr" sz="quarter" idx="11"/>
          </p:nvPr>
        </p:nvSpPr>
        <p:spPr/>
        <p:txBody>
          <a:bodyPr/>
          <a:lstStyle/>
          <a:p>
            <a:r>
              <a:rPr lang="en-IN" smtClean="0"/>
              <a:t>Criticalcareindia.com</a:t>
            </a:r>
            <a:endParaRPr lang="en-IN"/>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204864"/>
            <a:ext cx="7242048" cy="1143000"/>
          </a:xfrm>
        </p:spPr>
        <p:txBody>
          <a:bodyPr/>
          <a:lstStyle/>
          <a:p>
            <a:r>
              <a:rPr lang="en-US" dirty="0" smtClean="0"/>
              <a:t>             Thank you</a:t>
            </a:r>
            <a:endParaRPr lang="en-IN" dirty="0"/>
          </a:p>
        </p:txBody>
      </p:sp>
      <p:pic>
        <p:nvPicPr>
          <p:cNvPr id="5" name="Picture 4" descr="animated gif"/>
          <p:cNvPicPr>
            <a:picLocks noChangeAspect="1" noChangeArrowheads="1" noCrop="1"/>
          </p:cNvPicPr>
          <p:nvPr/>
        </p:nvPicPr>
        <p:blipFill>
          <a:blip r:embed="rId2" cstate="print"/>
          <a:srcRect/>
          <a:stretch>
            <a:fillRect/>
          </a:stretch>
        </p:blipFill>
        <p:spPr bwMode="auto">
          <a:xfrm>
            <a:off x="5076056" y="3356992"/>
            <a:ext cx="1584176" cy="1872208"/>
          </a:xfrm>
          <a:prstGeom prst="rect">
            <a:avLst/>
          </a:prstGeom>
          <a:noFill/>
        </p:spPr>
      </p:pic>
      <p:sp>
        <p:nvSpPr>
          <p:cNvPr id="2" name="Footer Placeholder 1"/>
          <p:cNvSpPr>
            <a:spLocks noGrp="1"/>
          </p:cNvSpPr>
          <p:nvPr>
            <p:ph type="ftr" sz="quarter" idx="11"/>
          </p:nvPr>
        </p:nvSpPr>
        <p:spPr/>
        <p:txBody>
          <a:bodyPr/>
          <a:lstStyle/>
          <a:p>
            <a:r>
              <a:rPr lang="en-IN" smtClean="0"/>
              <a:t>Criticalcareindia.com</a:t>
            </a:r>
            <a:endParaRPr lang="en-IN"/>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1517</TotalTime>
  <Words>5906</Words>
  <Application>Microsoft Macintosh PowerPoint</Application>
  <PresentationFormat>On-screen Show (4:3)</PresentationFormat>
  <Paragraphs>682</Paragraphs>
  <Slides>96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96</vt:i4>
      </vt:variant>
    </vt:vector>
  </HeadingPairs>
  <TitlesOfParts>
    <vt:vector size="105" baseType="lpstr">
      <vt:lpstr>Aharoni</vt:lpstr>
      <vt:lpstr>Algerian</vt:lpstr>
      <vt:lpstr>Calibri</vt:lpstr>
      <vt:lpstr>Courier New</vt:lpstr>
      <vt:lpstr>Times-Roman</vt:lpstr>
      <vt:lpstr>Trebuchet MS</vt:lpstr>
      <vt:lpstr>Wingdings</vt:lpstr>
      <vt:lpstr>Wingdings 2</vt:lpstr>
      <vt:lpstr>Opulent</vt:lpstr>
      <vt:lpstr>ACUTE Coronary SYNDROME- UNSTABLE ANGINA &amp; NON ST ELEVATION MI</vt:lpstr>
      <vt:lpstr>INTRODUCTION</vt:lpstr>
      <vt:lpstr>DEFENATION</vt:lpstr>
      <vt:lpstr>PATHOPHYSIOLOGY</vt:lpstr>
      <vt:lpstr>PowerPoint Presentation</vt:lpstr>
      <vt:lpstr>PATHOPHYSIOLOGY</vt:lpstr>
      <vt:lpstr>Clinical Presentation</vt:lpstr>
      <vt:lpstr>ecg</vt:lpstr>
      <vt:lpstr>Ecg hallmark</vt:lpstr>
      <vt:lpstr>ecg relation to CARONARY CIRCULATION</vt:lpstr>
      <vt:lpstr>PowerPoint Presentation</vt:lpstr>
      <vt:lpstr>12 lead ECG and relation to coronary artery anatomy </vt:lpstr>
      <vt:lpstr>Ecg;criteria </vt:lpstr>
      <vt:lpstr>PowerPoint Presentation</vt:lpstr>
      <vt:lpstr>Biochemical marker </vt:lpstr>
      <vt:lpstr>PowerPoint Presentation</vt:lpstr>
      <vt:lpstr>PowerPoint Presentation</vt:lpstr>
      <vt:lpstr>PowerPoint Presentation</vt:lpstr>
      <vt:lpstr>Initial management</vt:lpstr>
      <vt:lpstr>PowerPoint Presentation</vt:lpstr>
      <vt:lpstr>PowerPoint Presentation</vt:lpstr>
      <vt:lpstr>Unstable Angina and Non-ST Elevation Myocardial Infarction: Treatment</vt:lpstr>
      <vt:lpstr>PowerPoint Presentation</vt:lpstr>
      <vt:lpstr>PowerPoint Presentation</vt:lpstr>
      <vt:lpstr>PowerPoint Presentation</vt:lpstr>
      <vt:lpstr>PowerPoint Presentation</vt:lpstr>
      <vt:lpstr>PowerPoint Presentation</vt:lpstr>
      <vt:lpstr>FUTHER TREATMENT &amp; RISK STRATIFICATION</vt:lpstr>
      <vt:lpstr>Invasive versus Conservative Strategy </vt:lpstr>
      <vt:lpstr>PowerPoint Presentation</vt:lpstr>
      <vt:lpstr>PowerPoint Presentation</vt:lpstr>
      <vt:lpstr>Medical management long term (abcde)</vt:lpstr>
      <vt:lpstr>Prinzmetal's Variant Angina</vt:lpstr>
      <vt:lpstr>PowerPoint Presentation</vt:lpstr>
      <vt:lpstr>PowerPoint Presentation</vt:lpstr>
      <vt:lpstr>BIBILOGRAPHY</vt:lpstr>
      <vt:lpstr>             Thank you</vt:lpstr>
      <vt:lpstr>PowerPoint Presentation</vt:lpstr>
      <vt:lpstr>PowerPoint Presentation</vt:lpstr>
      <vt:lpstr>PREHOSPITAL MANAGEMENT</vt:lpstr>
      <vt:lpstr>Patient and Healthcare Provider Recognition of ACS</vt:lpstr>
      <vt:lpstr>Initial EMS Care</vt:lpstr>
      <vt:lpstr>PREHOSPITAL FIBRINOLYSIS</vt:lpstr>
      <vt:lpstr>PowerPoint Presentation</vt:lpstr>
      <vt:lpstr>TRIAGE AND TRANSPORT</vt:lpstr>
      <vt:lpstr>PowerPoint Presentation</vt:lpstr>
      <vt:lpstr>REMEMBER MINUTS MEANS MUSCLE </vt:lpstr>
      <vt:lpstr>ecg evaluation</vt:lpstr>
      <vt:lpstr>PowerPoint Presentation</vt:lpstr>
      <vt:lpstr>Ecg;criteria </vt:lpstr>
      <vt:lpstr>PowerPoint Presentation</vt:lpstr>
      <vt:lpstr>PowerPoint Presentation</vt:lpstr>
      <vt:lpstr>Cardiac biomarkers</vt:lpstr>
      <vt:lpstr>Biochemical marker </vt:lpstr>
      <vt:lpstr>PowerPoint Presentation</vt:lpstr>
      <vt:lpstr>PowerPoint Presentation</vt:lpstr>
      <vt:lpstr>PowerPoint Presentation</vt:lpstr>
      <vt:lpstr>Initial General Therapy for ACS</vt:lpstr>
      <vt:lpstr>DRUGs</vt:lpstr>
      <vt:lpstr>Oxygen …. What first</vt:lpstr>
      <vt:lpstr>Aspirin and Nonsteroidal Anti-Inflammatory Drugs</vt:lpstr>
      <vt:lpstr>PowerPoint Presentation</vt:lpstr>
      <vt:lpstr>PowerPoint Presentation</vt:lpstr>
      <vt:lpstr>PowerPoint Presentation</vt:lpstr>
      <vt:lpstr>PowerPoint Presentation</vt:lpstr>
      <vt:lpstr>Nitroglycerin</vt:lpstr>
      <vt:lpstr>PowerPoint Presentation</vt:lpstr>
      <vt:lpstr>contraindications</vt:lpstr>
      <vt:lpstr>Caution</vt:lpstr>
      <vt:lpstr>Analgesia(morphine)</vt:lpstr>
      <vt:lpstr>Primary pci</vt:lpstr>
      <vt:lpstr>PowerPoint Presentation</vt:lpstr>
      <vt:lpstr>PowerPoint Presentation</vt:lpstr>
      <vt:lpstr>PowerPoint Presentation</vt:lpstr>
      <vt:lpstr>PowerPoint Presentation</vt:lpstr>
      <vt:lpstr>MI with cardiogenic shock</vt:lpstr>
      <vt:lpstr>PowerPoint Presentation</vt:lpstr>
      <vt:lpstr>PowerPoint Presentation</vt:lpstr>
      <vt:lpstr>PowerPoint Presentation</vt:lpstr>
      <vt:lpstr>Clopidogrel</vt:lpstr>
      <vt:lpstr>PowerPoint Presentation</vt:lpstr>
      <vt:lpstr>Prasugrel</vt:lpstr>
      <vt:lpstr>PowerPoint Presentation</vt:lpstr>
      <vt:lpstr>PowerPoint Presentation</vt:lpstr>
      <vt:lpstr>Beta blocker</vt:lpstr>
      <vt:lpstr>heparin</vt:lpstr>
      <vt:lpstr>enoxaparin</vt:lpstr>
      <vt:lpstr>Fondaparinux</vt:lpstr>
      <vt:lpstr>Bivalirudin</vt:lpstr>
      <vt:lpstr>Ufh vS lmwh</vt:lpstr>
      <vt:lpstr>dose</vt:lpstr>
      <vt:lpstr>Fondaparinux</vt:lpstr>
      <vt:lpstr>PowerPoint Presentation</vt:lpstr>
      <vt:lpstr>PowerPoint Presentation</vt:lpstr>
      <vt:lpstr>PowerPoint Presentation</vt:lpstr>
      <vt:lpstr>             Thank you</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CARONARY SYNDROME- UNSTABLE ANGINA &amp; NON ST ELEVATION MI</dc:title>
  <dc:creator>sananta</dc:creator>
  <cp:lastModifiedBy>sananta dash</cp:lastModifiedBy>
  <cp:revision>41</cp:revision>
  <dcterms:created xsi:type="dcterms:W3CDTF">2011-10-01T15:21:03Z</dcterms:created>
  <dcterms:modified xsi:type="dcterms:W3CDTF">2015-12-05T10:54:22Z</dcterms:modified>
</cp:coreProperties>
</file>