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89" r:id="rId2"/>
    <p:sldId id="257" r:id="rId3"/>
    <p:sldId id="283" r:id="rId4"/>
    <p:sldId id="258" r:id="rId5"/>
    <p:sldId id="260" r:id="rId6"/>
    <p:sldId id="263" r:id="rId7"/>
    <p:sldId id="262" r:id="rId8"/>
    <p:sldId id="261" r:id="rId9"/>
    <p:sldId id="264" r:id="rId10"/>
    <p:sldId id="265" r:id="rId11"/>
    <p:sldId id="284" r:id="rId12"/>
    <p:sldId id="268" r:id="rId13"/>
    <p:sldId id="267" r:id="rId14"/>
    <p:sldId id="266" r:id="rId15"/>
    <p:sldId id="282" r:id="rId16"/>
    <p:sldId id="285" r:id="rId17"/>
    <p:sldId id="269" r:id="rId18"/>
    <p:sldId id="286" r:id="rId19"/>
    <p:sldId id="278" r:id="rId20"/>
    <p:sldId id="280" r:id="rId21"/>
    <p:sldId id="279" r:id="rId22"/>
    <p:sldId id="272" r:id="rId23"/>
    <p:sldId id="271" r:id="rId24"/>
    <p:sldId id="270" r:id="rId25"/>
    <p:sldId id="277" r:id="rId26"/>
    <p:sldId id="273" r:id="rId27"/>
    <p:sldId id="275" r:id="rId28"/>
    <p:sldId id="276" r:id="rId29"/>
    <p:sldId id="288" r:id="rId30"/>
    <p:sldId id="290"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88"/>
    <p:restoredTop sz="84639" autoAdjust="0"/>
  </p:normalViewPr>
  <p:slideViewPr>
    <p:cSldViewPr>
      <p:cViewPr>
        <p:scale>
          <a:sx n="100" d="100"/>
          <a:sy n="100" d="100"/>
        </p:scale>
        <p:origin x="1880" y="-1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F8C51C-C36F-48F2-8494-CE0F5569017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AU"/>
        </a:p>
      </dgm:t>
    </dgm:pt>
    <dgm:pt modelId="{B50C4F47-D314-4440-91D9-C208A9B0A8E4}">
      <dgm:prSet phldrT="[Text]"/>
      <dgm:spPr/>
      <dgm:t>
        <a:bodyPr/>
        <a:lstStyle/>
        <a:p>
          <a:r>
            <a:rPr lang="en-AU" dirty="0" smtClean="0"/>
            <a:t>ECMO</a:t>
          </a:r>
          <a:endParaRPr lang="en-AU" dirty="0"/>
        </a:p>
      </dgm:t>
    </dgm:pt>
    <dgm:pt modelId="{956FD2AB-D2EB-4FCD-A8EC-D211643A4045}" type="parTrans" cxnId="{641231A8-DD87-475A-96D5-CC754CD2E4FA}">
      <dgm:prSet/>
      <dgm:spPr/>
      <dgm:t>
        <a:bodyPr/>
        <a:lstStyle/>
        <a:p>
          <a:endParaRPr lang="en-AU"/>
        </a:p>
      </dgm:t>
    </dgm:pt>
    <dgm:pt modelId="{A851A3B3-A9F3-404A-A7D8-A12C77293746}" type="sibTrans" cxnId="{641231A8-DD87-475A-96D5-CC754CD2E4FA}">
      <dgm:prSet/>
      <dgm:spPr/>
      <dgm:t>
        <a:bodyPr/>
        <a:lstStyle/>
        <a:p>
          <a:endParaRPr lang="en-AU"/>
        </a:p>
      </dgm:t>
    </dgm:pt>
    <dgm:pt modelId="{617F09D3-1005-4045-B850-6AB112D7E20E}">
      <dgm:prSet phldrT="[Text]"/>
      <dgm:spPr/>
      <dgm:t>
        <a:bodyPr/>
        <a:lstStyle/>
        <a:p>
          <a:r>
            <a:rPr lang="en-AU" dirty="0" smtClean="0"/>
            <a:t>Cardiac</a:t>
          </a:r>
          <a:endParaRPr lang="en-AU" dirty="0"/>
        </a:p>
      </dgm:t>
    </dgm:pt>
    <dgm:pt modelId="{A40D9B1E-C5ED-421A-B3F7-5222C3438B62}" type="parTrans" cxnId="{60397D36-0FA8-4420-B2BD-A32E4191D157}">
      <dgm:prSet/>
      <dgm:spPr/>
      <dgm:t>
        <a:bodyPr/>
        <a:lstStyle/>
        <a:p>
          <a:endParaRPr lang="en-AU"/>
        </a:p>
      </dgm:t>
    </dgm:pt>
    <dgm:pt modelId="{475721C3-B740-451F-91AE-13602B496764}" type="sibTrans" cxnId="{60397D36-0FA8-4420-B2BD-A32E4191D157}">
      <dgm:prSet/>
      <dgm:spPr/>
      <dgm:t>
        <a:bodyPr/>
        <a:lstStyle/>
        <a:p>
          <a:endParaRPr lang="en-AU"/>
        </a:p>
      </dgm:t>
    </dgm:pt>
    <dgm:pt modelId="{239589D2-1917-4F07-B65F-C89D2101D7DC}">
      <dgm:prSet phldrT="[Text]"/>
      <dgm:spPr/>
      <dgm:t>
        <a:bodyPr/>
        <a:lstStyle/>
        <a:p>
          <a:r>
            <a:rPr lang="en-AU" dirty="0" smtClean="0"/>
            <a:t>E-CPR</a:t>
          </a:r>
          <a:endParaRPr lang="en-AU" dirty="0"/>
        </a:p>
      </dgm:t>
    </dgm:pt>
    <dgm:pt modelId="{5E2C1207-2B9D-402C-B663-F7AA757AD746}" type="parTrans" cxnId="{A8E95159-1567-4EE0-9C81-A35D9840AF08}">
      <dgm:prSet/>
      <dgm:spPr/>
      <dgm:t>
        <a:bodyPr/>
        <a:lstStyle/>
        <a:p>
          <a:endParaRPr lang="en-AU"/>
        </a:p>
      </dgm:t>
    </dgm:pt>
    <dgm:pt modelId="{4BD31145-9E6D-43D4-B91A-10AE192A256F}" type="sibTrans" cxnId="{A8E95159-1567-4EE0-9C81-A35D9840AF08}">
      <dgm:prSet/>
      <dgm:spPr/>
      <dgm:t>
        <a:bodyPr/>
        <a:lstStyle/>
        <a:p>
          <a:endParaRPr lang="en-AU"/>
        </a:p>
      </dgm:t>
    </dgm:pt>
    <dgm:pt modelId="{7D12F804-3A1E-4169-95FC-389328E83A5D}">
      <dgm:prSet phldrT="[Text]"/>
      <dgm:spPr/>
      <dgm:t>
        <a:bodyPr/>
        <a:lstStyle/>
        <a:p>
          <a:r>
            <a:rPr lang="en-AU" dirty="0" smtClean="0"/>
            <a:t>Post Cardiac </a:t>
          </a:r>
          <a:r>
            <a:rPr lang="en-AU" dirty="0" err="1" smtClean="0"/>
            <a:t>Sx</a:t>
          </a:r>
          <a:endParaRPr lang="en-AU" dirty="0"/>
        </a:p>
      </dgm:t>
    </dgm:pt>
    <dgm:pt modelId="{80FF2EE9-F2B0-44A0-9909-8B9DBEA60341}" type="parTrans" cxnId="{153571FF-30B5-4FB2-87EA-DBBA25D67EE2}">
      <dgm:prSet/>
      <dgm:spPr/>
      <dgm:t>
        <a:bodyPr/>
        <a:lstStyle/>
        <a:p>
          <a:endParaRPr lang="en-AU"/>
        </a:p>
      </dgm:t>
    </dgm:pt>
    <dgm:pt modelId="{223CF5E8-C232-448F-9D47-FF2F502A69AF}" type="sibTrans" cxnId="{153571FF-30B5-4FB2-87EA-DBBA25D67EE2}">
      <dgm:prSet/>
      <dgm:spPr/>
      <dgm:t>
        <a:bodyPr/>
        <a:lstStyle/>
        <a:p>
          <a:endParaRPr lang="en-AU"/>
        </a:p>
      </dgm:t>
    </dgm:pt>
    <dgm:pt modelId="{D5D4E447-F2BE-4110-981D-15BFFADD0195}">
      <dgm:prSet phldrT="[Text]"/>
      <dgm:spPr/>
      <dgm:t>
        <a:bodyPr/>
        <a:lstStyle/>
        <a:p>
          <a:r>
            <a:rPr lang="en-AU" dirty="0" smtClean="0"/>
            <a:t>Respiratory</a:t>
          </a:r>
          <a:endParaRPr lang="en-AU" dirty="0"/>
        </a:p>
      </dgm:t>
    </dgm:pt>
    <dgm:pt modelId="{F2C3B01A-5084-4200-9DC7-FF8A7FB09D62}" type="parTrans" cxnId="{41932BA5-8F0C-412B-B5D7-8906A679026C}">
      <dgm:prSet/>
      <dgm:spPr/>
      <dgm:t>
        <a:bodyPr/>
        <a:lstStyle/>
        <a:p>
          <a:endParaRPr lang="en-AU"/>
        </a:p>
      </dgm:t>
    </dgm:pt>
    <dgm:pt modelId="{A875954A-426B-4B13-B553-7004F43E7A16}" type="sibTrans" cxnId="{41932BA5-8F0C-412B-B5D7-8906A679026C}">
      <dgm:prSet/>
      <dgm:spPr/>
      <dgm:t>
        <a:bodyPr/>
        <a:lstStyle/>
        <a:p>
          <a:endParaRPr lang="en-AU"/>
        </a:p>
      </dgm:t>
    </dgm:pt>
    <dgm:pt modelId="{8653EA6A-4B42-427A-8A37-E9A81FA38EF7}">
      <dgm:prSet phldrT="[Text]"/>
      <dgm:spPr/>
      <dgm:t>
        <a:bodyPr/>
        <a:lstStyle/>
        <a:p>
          <a:r>
            <a:rPr lang="en-AU" dirty="0" smtClean="0"/>
            <a:t>Cardiogenic shock</a:t>
          </a:r>
          <a:endParaRPr lang="en-AU" dirty="0"/>
        </a:p>
      </dgm:t>
    </dgm:pt>
    <dgm:pt modelId="{010C54D8-02CF-45AA-9F80-F0EFAA5E3F86}" type="parTrans" cxnId="{28D9B3E2-BFC1-48E5-AF48-07E5D39F326B}">
      <dgm:prSet/>
      <dgm:spPr/>
      <dgm:t>
        <a:bodyPr/>
        <a:lstStyle/>
        <a:p>
          <a:endParaRPr lang="en-AU"/>
        </a:p>
      </dgm:t>
    </dgm:pt>
    <dgm:pt modelId="{4330BDEC-6198-4066-929F-04DD9A3565B4}" type="sibTrans" cxnId="{28D9B3E2-BFC1-48E5-AF48-07E5D39F326B}">
      <dgm:prSet/>
      <dgm:spPr/>
      <dgm:t>
        <a:bodyPr/>
        <a:lstStyle/>
        <a:p>
          <a:endParaRPr lang="en-AU"/>
        </a:p>
      </dgm:t>
    </dgm:pt>
    <dgm:pt modelId="{9468E207-84C1-44C4-A289-BA68EE5C4B4D}">
      <dgm:prSet phldrT="[Text]"/>
      <dgm:spPr/>
      <dgm:t>
        <a:bodyPr/>
        <a:lstStyle/>
        <a:p>
          <a:r>
            <a:rPr lang="en-AU" dirty="0" smtClean="0"/>
            <a:t>Bridge for intervention</a:t>
          </a:r>
          <a:endParaRPr lang="en-AU" dirty="0"/>
        </a:p>
      </dgm:t>
    </dgm:pt>
    <dgm:pt modelId="{52693947-091E-4EA7-A0E8-AB6BC5EAC94D}" type="parTrans" cxnId="{6A5BC369-50D9-4382-85E9-C1ADADD6A332}">
      <dgm:prSet/>
      <dgm:spPr/>
      <dgm:t>
        <a:bodyPr/>
        <a:lstStyle/>
        <a:p>
          <a:endParaRPr lang="en-AU"/>
        </a:p>
      </dgm:t>
    </dgm:pt>
    <dgm:pt modelId="{4CA41C81-BB85-4EDA-9F3A-3A389313D7F1}" type="sibTrans" cxnId="{6A5BC369-50D9-4382-85E9-C1ADADD6A332}">
      <dgm:prSet/>
      <dgm:spPr/>
      <dgm:t>
        <a:bodyPr/>
        <a:lstStyle/>
        <a:p>
          <a:endParaRPr lang="en-AU"/>
        </a:p>
      </dgm:t>
    </dgm:pt>
    <dgm:pt modelId="{EDF1D644-2538-4383-843A-1824B9FE3F8C}">
      <dgm:prSet phldrT="[Text]"/>
      <dgm:spPr/>
      <dgm:t>
        <a:bodyPr/>
        <a:lstStyle/>
        <a:p>
          <a:r>
            <a:rPr lang="en-AU" dirty="0" smtClean="0"/>
            <a:t>Both</a:t>
          </a:r>
          <a:endParaRPr lang="en-AU" dirty="0"/>
        </a:p>
      </dgm:t>
    </dgm:pt>
    <dgm:pt modelId="{B89616F3-B603-4E04-8FDE-47CDF9919D63}" type="parTrans" cxnId="{2DA68EFF-32B9-43A2-B99B-7D3101657EA2}">
      <dgm:prSet/>
      <dgm:spPr/>
      <dgm:t>
        <a:bodyPr/>
        <a:lstStyle/>
        <a:p>
          <a:endParaRPr lang="en-AU"/>
        </a:p>
      </dgm:t>
    </dgm:pt>
    <dgm:pt modelId="{37BD1B20-BC45-4F78-971C-6905E64C6AA8}" type="sibTrans" cxnId="{2DA68EFF-32B9-43A2-B99B-7D3101657EA2}">
      <dgm:prSet/>
      <dgm:spPr/>
      <dgm:t>
        <a:bodyPr/>
        <a:lstStyle/>
        <a:p>
          <a:endParaRPr lang="en-AU"/>
        </a:p>
      </dgm:t>
    </dgm:pt>
    <dgm:pt modelId="{6CBE5518-9BFE-4E86-8016-EFF1FF3C2FEC}">
      <dgm:prSet/>
      <dgm:spPr/>
      <dgm:t>
        <a:bodyPr/>
        <a:lstStyle/>
        <a:p>
          <a:r>
            <a:rPr lang="en-AU" dirty="0" smtClean="0"/>
            <a:t>Infection</a:t>
          </a:r>
          <a:endParaRPr lang="en-AU" dirty="0"/>
        </a:p>
      </dgm:t>
    </dgm:pt>
    <dgm:pt modelId="{0A06D80B-BDDC-45D1-AE1E-B6176D9E9BCA}" type="parTrans" cxnId="{C0CA3778-A595-41C4-987E-91207F078F12}">
      <dgm:prSet/>
      <dgm:spPr/>
      <dgm:t>
        <a:bodyPr/>
        <a:lstStyle/>
        <a:p>
          <a:endParaRPr lang="en-AU"/>
        </a:p>
      </dgm:t>
    </dgm:pt>
    <dgm:pt modelId="{855D6F06-2B50-4DDD-9E42-009442BB75FD}" type="sibTrans" cxnId="{C0CA3778-A595-41C4-987E-91207F078F12}">
      <dgm:prSet/>
      <dgm:spPr/>
      <dgm:t>
        <a:bodyPr/>
        <a:lstStyle/>
        <a:p>
          <a:endParaRPr lang="en-AU"/>
        </a:p>
      </dgm:t>
    </dgm:pt>
    <dgm:pt modelId="{A2125257-F373-4637-A6A3-ED795B7BC5B2}">
      <dgm:prSet/>
      <dgm:spPr/>
      <dgm:t>
        <a:bodyPr/>
        <a:lstStyle/>
        <a:p>
          <a:r>
            <a:rPr lang="en-AU" dirty="0" smtClean="0"/>
            <a:t>Viral</a:t>
          </a:r>
          <a:endParaRPr lang="en-AU" dirty="0"/>
        </a:p>
      </dgm:t>
    </dgm:pt>
    <dgm:pt modelId="{B0F92738-C291-4F76-A548-645466D74025}" type="parTrans" cxnId="{AC099327-9435-48CB-BB12-531F624370C8}">
      <dgm:prSet/>
      <dgm:spPr/>
      <dgm:t>
        <a:bodyPr/>
        <a:lstStyle/>
        <a:p>
          <a:endParaRPr lang="en-AU"/>
        </a:p>
      </dgm:t>
    </dgm:pt>
    <dgm:pt modelId="{4E82F430-7B4F-4651-B5A8-13011D93ABC4}" type="sibTrans" cxnId="{AC099327-9435-48CB-BB12-531F624370C8}">
      <dgm:prSet/>
      <dgm:spPr/>
      <dgm:t>
        <a:bodyPr/>
        <a:lstStyle/>
        <a:p>
          <a:endParaRPr lang="en-AU"/>
        </a:p>
      </dgm:t>
    </dgm:pt>
    <dgm:pt modelId="{33C62776-3630-45A1-A6DB-7CFD986A33E3}">
      <dgm:prSet/>
      <dgm:spPr/>
      <dgm:t>
        <a:bodyPr/>
        <a:lstStyle/>
        <a:p>
          <a:r>
            <a:rPr lang="en-AU" dirty="0" smtClean="0"/>
            <a:t>Bacterial</a:t>
          </a:r>
          <a:endParaRPr lang="en-AU" dirty="0"/>
        </a:p>
      </dgm:t>
    </dgm:pt>
    <dgm:pt modelId="{5524D6CA-0989-44F5-B139-E994708CBC49}" type="parTrans" cxnId="{72A00221-D996-452B-AB10-3A308FDC892B}">
      <dgm:prSet/>
      <dgm:spPr/>
      <dgm:t>
        <a:bodyPr/>
        <a:lstStyle/>
        <a:p>
          <a:endParaRPr lang="en-AU"/>
        </a:p>
      </dgm:t>
    </dgm:pt>
    <dgm:pt modelId="{2674C04E-369A-4629-94EB-8E2BB854ECBA}" type="sibTrans" cxnId="{72A00221-D996-452B-AB10-3A308FDC892B}">
      <dgm:prSet/>
      <dgm:spPr/>
      <dgm:t>
        <a:bodyPr/>
        <a:lstStyle/>
        <a:p>
          <a:endParaRPr lang="en-AU"/>
        </a:p>
      </dgm:t>
    </dgm:pt>
    <dgm:pt modelId="{6868C3FA-6B1E-4426-A954-7757B95664DD}">
      <dgm:prSet/>
      <dgm:spPr/>
      <dgm:t>
        <a:bodyPr/>
        <a:lstStyle/>
        <a:p>
          <a:r>
            <a:rPr lang="en-AU" dirty="0" smtClean="0"/>
            <a:t>ILD/Bridge to transplant</a:t>
          </a:r>
          <a:endParaRPr lang="en-AU" dirty="0"/>
        </a:p>
      </dgm:t>
    </dgm:pt>
    <dgm:pt modelId="{1E023E94-11DF-4663-A485-B93679C7D2CE}" type="parTrans" cxnId="{A48A4551-F84B-46EA-A61A-260F7E6BB58A}">
      <dgm:prSet/>
      <dgm:spPr/>
      <dgm:t>
        <a:bodyPr/>
        <a:lstStyle/>
        <a:p>
          <a:endParaRPr lang="en-AU"/>
        </a:p>
      </dgm:t>
    </dgm:pt>
    <dgm:pt modelId="{9F4C26AA-F1E9-4757-8A41-77955818EA0B}" type="sibTrans" cxnId="{A48A4551-F84B-46EA-A61A-260F7E6BB58A}">
      <dgm:prSet/>
      <dgm:spPr/>
      <dgm:t>
        <a:bodyPr/>
        <a:lstStyle/>
        <a:p>
          <a:endParaRPr lang="en-AU"/>
        </a:p>
      </dgm:t>
    </dgm:pt>
    <dgm:pt modelId="{7D925742-3584-46B6-85C0-7CE3FBC3D2F0}">
      <dgm:prSet/>
      <dgm:spPr/>
      <dgm:t>
        <a:bodyPr/>
        <a:lstStyle/>
        <a:p>
          <a:r>
            <a:rPr lang="en-AU" dirty="0" smtClean="0"/>
            <a:t>ARDS</a:t>
          </a:r>
          <a:endParaRPr lang="en-AU" dirty="0"/>
        </a:p>
      </dgm:t>
    </dgm:pt>
    <dgm:pt modelId="{B11FF32A-480F-4C73-A922-21F6FDCD197A}" type="parTrans" cxnId="{9AF7C5EA-BA8A-434A-B919-D2544555D978}">
      <dgm:prSet/>
      <dgm:spPr/>
      <dgm:t>
        <a:bodyPr/>
        <a:lstStyle/>
        <a:p>
          <a:endParaRPr lang="en-AU"/>
        </a:p>
      </dgm:t>
    </dgm:pt>
    <dgm:pt modelId="{E652FA6D-DABE-432C-97F8-952DDE7A3182}" type="sibTrans" cxnId="{9AF7C5EA-BA8A-434A-B919-D2544555D978}">
      <dgm:prSet/>
      <dgm:spPr/>
      <dgm:t>
        <a:bodyPr/>
        <a:lstStyle/>
        <a:p>
          <a:endParaRPr lang="en-AU"/>
        </a:p>
      </dgm:t>
    </dgm:pt>
    <dgm:pt modelId="{0E35520C-E77F-4B80-B7AB-7EBFBF8668D6}">
      <dgm:prSet/>
      <dgm:spPr/>
      <dgm:t>
        <a:bodyPr/>
        <a:lstStyle/>
        <a:p>
          <a:r>
            <a:rPr lang="en-AU" dirty="0" smtClean="0"/>
            <a:t>Non-infectious</a:t>
          </a:r>
          <a:endParaRPr lang="en-AU" dirty="0"/>
        </a:p>
      </dgm:t>
    </dgm:pt>
    <dgm:pt modelId="{537B6B08-EFA7-477B-A6E4-3A612E07E949}" type="parTrans" cxnId="{0A7615F5-8BCA-4DAC-8F9A-CDDB2B469B24}">
      <dgm:prSet/>
      <dgm:spPr/>
      <dgm:t>
        <a:bodyPr/>
        <a:lstStyle/>
        <a:p>
          <a:endParaRPr lang="en-AU"/>
        </a:p>
      </dgm:t>
    </dgm:pt>
    <dgm:pt modelId="{E6E5F4EC-C302-4C4F-A15E-1CE22F75456F}" type="sibTrans" cxnId="{0A7615F5-8BCA-4DAC-8F9A-CDDB2B469B24}">
      <dgm:prSet/>
      <dgm:spPr/>
      <dgm:t>
        <a:bodyPr/>
        <a:lstStyle/>
        <a:p>
          <a:endParaRPr lang="en-AU"/>
        </a:p>
      </dgm:t>
    </dgm:pt>
    <dgm:pt modelId="{67F8607C-52A3-4ABB-A12D-08860CA02002}">
      <dgm:prSet/>
      <dgm:spPr/>
      <dgm:t>
        <a:bodyPr/>
        <a:lstStyle/>
        <a:p>
          <a:r>
            <a:rPr lang="en-AU" dirty="0" smtClean="0"/>
            <a:t>Trauma</a:t>
          </a:r>
          <a:endParaRPr lang="en-AU" dirty="0"/>
        </a:p>
      </dgm:t>
    </dgm:pt>
    <dgm:pt modelId="{743EDC7D-9289-44D4-BA83-0B093F9D2FEF}" type="parTrans" cxnId="{37D67CE3-2171-4148-9BFB-11FE7AE71CF2}">
      <dgm:prSet/>
      <dgm:spPr/>
      <dgm:t>
        <a:bodyPr/>
        <a:lstStyle/>
        <a:p>
          <a:endParaRPr lang="en-AU"/>
        </a:p>
      </dgm:t>
    </dgm:pt>
    <dgm:pt modelId="{EF400425-BF3F-467C-8C9F-C2699C88C932}" type="sibTrans" cxnId="{37D67CE3-2171-4148-9BFB-11FE7AE71CF2}">
      <dgm:prSet/>
      <dgm:spPr/>
      <dgm:t>
        <a:bodyPr/>
        <a:lstStyle/>
        <a:p>
          <a:endParaRPr lang="en-AU"/>
        </a:p>
      </dgm:t>
    </dgm:pt>
    <dgm:pt modelId="{221F02F1-C2AC-4721-8BAF-00D3120CFE60}">
      <dgm:prSet/>
      <dgm:spPr/>
      <dgm:t>
        <a:bodyPr/>
        <a:lstStyle/>
        <a:p>
          <a:r>
            <a:rPr lang="en-AU" dirty="0" smtClean="0"/>
            <a:t>Secondary</a:t>
          </a:r>
          <a:endParaRPr lang="en-AU" dirty="0"/>
        </a:p>
      </dgm:t>
    </dgm:pt>
    <dgm:pt modelId="{3D8245EE-ED61-40E8-BA19-9D5CB3E294C1}" type="parTrans" cxnId="{17B29C65-0B52-43E4-A403-237308220128}">
      <dgm:prSet/>
      <dgm:spPr/>
      <dgm:t>
        <a:bodyPr/>
        <a:lstStyle/>
        <a:p>
          <a:endParaRPr lang="en-AU"/>
        </a:p>
      </dgm:t>
    </dgm:pt>
    <dgm:pt modelId="{0B0E676D-CE25-4619-9D29-C75D067CB707}" type="sibTrans" cxnId="{17B29C65-0B52-43E4-A403-237308220128}">
      <dgm:prSet/>
      <dgm:spPr/>
      <dgm:t>
        <a:bodyPr/>
        <a:lstStyle/>
        <a:p>
          <a:endParaRPr lang="en-AU"/>
        </a:p>
      </dgm:t>
    </dgm:pt>
    <dgm:pt modelId="{E2E59B81-098E-4AD1-B687-53CBC2892CC6}">
      <dgm:prSet/>
      <dgm:spPr/>
      <dgm:t>
        <a:bodyPr/>
        <a:lstStyle/>
        <a:p>
          <a:r>
            <a:rPr lang="en-AU" dirty="0" smtClean="0"/>
            <a:t>Acute PE</a:t>
          </a:r>
          <a:endParaRPr lang="en-AU" dirty="0"/>
        </a:p>
      </dgm:t>
    </dgm:pt>
    <dgm:pt modelId="{72A35313-2162-41E2-BC91-BB4408867D85}" type="parTrans" cxnId="{5F55BAB2-B636-4BEC-A29A-B3F92DFB2C98}">
      <dgm:prSet/>
      <dgm:spPr/>
      <dgm:t>
        <a:bodyPr/>
        <a:lstStyle/>
        <a:p>
          <a:endParaRPr lang="en-AU"/>
        </a:p>
      </dgm:t>
    </dgm:pt>
    <dgm:pt modelId="{367107FA-C314-4FB5-8DAD-F3585DF3E00C}" type="sibTrans" cxnId="{5F55BAB2-B636-4BEC-A29A-B3F92DFB2C98}">
      <dgm:prSet/>
      <dgm:spPr/>
      <dgm:t>
        <a:bodyPr/>
        <a:lstStyle/>
        <a:p>
          <a:endParaRPr lang="en-AU"/>
        </a:p>
      </dgm:t>
    </dgm:pt>
    <dgm:pt modelId="{58BA8F05-1FAE-4581-8077-4937255AF82B}">
      <dgm:prSet/>
      <dgm:spPr/>
      <dgm:t>
        <a:bodyPr/>
        <a:lstStyle/>
        <a:p>
          <a:r>
            <a:rPr lang="en-AU" dirty="0" smtClean="0"/>
            <a:t>CO2 removal</a:t>
          </a:r>
          <a:endParaRPr lang="en-AU" dirty="0"/>
        </a:p>
      </dgm:t>
    </dgm:pt>
    <dgm:pt modelId="{A9480F12-E2A4-42C2-BBA0-AF245248986B}" type="parTrans" cxnId="{50D7A87D-DD23-49ED-9915-E10B26C3A976}">
      <dgm:prSet/>
      <dgm:spPr/>
      <dgm:t>
        <a:bodyPr/>
        <a:lstStyle/>
        <a:p>
          <a:endParaRPr lang="en-AU"/>
        </a:p>
      </dgm:t>
    </dgm:pt>
    <dgm:pt modelId="{96ACEAA5-ABBC-41BE-A9AB-48E21EFE862C}" type="sibTrans" cxnId="{50D7A87D-DD23-49ED-9915-E10B26C3A976}">
      <dgm:prSet/>
      <dgm:spPr/>
      <dgm:t>
        <a:bodyPr/>
        <a:lstStyle/>
        <a:p>
          <a:endParaRPr lang="en-AU"/>
        </a:p>
      </dgm:t>
    </dgm:pt>
    <dgm:pt modelId="{9E4AC41F-174B-400C-8062-BCFF3A6E7D61}" type="pres">
      <dgm:prSet presAssocID="{2BF8C51C-C36F-48F2-8494-CE0F55690170}" presName="hierChild1" presStyleCnt="0">
        <dgm:presLayoutVars>
          <dgm:chPref val="1"/>
          <dgm:dir/>
          <dgm:animOne val="branch"/>
          <dgm:animLvl val="lvl"/>
          <dgm:resizeHandles/>
        </dgm:presLayoutVars>
      </dgm:prSet>
      <dgm:spPr/>
      <dgm:t>
        <a:bodyPr/>
        <a:lstStyle/>
        <a:p>
          <a:endParaRPr lang="en-US"/>
        </a:p>
      </dgm:t>
    </dgm:pt>
    <dgm:pt modelId="{63E606CA-6359-4370-99CB-C875830A9400}" type="pres">
      <dgm:prSet presAssocID="{B50C4F47-D314-4440-91D9-C208A9B0A8E4}" presName="hierRoot1" presStyleCnt="0"/>
      <dgm:spPr/>
    </dgm:pt>
    <dgm:pt modelId="{138C54DD-9105-4DEC-ADA4-47AC1519B724}" type="pres">
      <dgm:prSet presAssocID="{B50C4F47-D314-4440-91D9-C208A9B0A8E4}" presName="composite" presStyleCnt="0"/>
      <dgm:spPr/>
    </dgm:pt>
    <dgm:pt modelId="{5362BF77-C65E-4AD7-ABD5-D50FCADAD470}" type="pres">
      <dgm:prSet presAssocID="{B50C4F47-D314-4440-91D9-C208A9B0A8E4}" presName="background" presStyleLbl="node0" presStyleIdx="0" presStyleCnt="1"/>
      <dgm:spPr/>
    </dgm:pt>
    <dgm:pt modelId="{18B6AE5D-B87E-4182-8B2A-DDA89D717F70}" type="pres">
      <dgm:prSet presAssocID="{B50C4F47-D314-4440-91D9-C208A9B0A8E4}" presName="text" presStyleLbl="fgAcc0" presStyleIdx="0" presStyleCnt="1">
        <dgm:presLayoutVars>
          <dgm:chPref val="3"/>
        </dgm:presLayoutVars>
      </dgm:prSet>
      <dgm:spPr/>
      <dgm:t>
        <a:bodyPr/>
        <a:lstStyle/>
        <a:p>
          <a:endParaRPr lang="en-US"/>
        </a:p>
      </dgm:t>
    </dgm:pt>
    <dgm:pt modelId="{01C0F6D3-2691-41B9-8285-F2E408F94C20}" type="pres">
      <dgm:prSet presAssocID="{B50C4F47-D314-4440-91D9-C208A9B0A8E4}" presName="hierChild2" presStyleCnt="0"/>
      <dgm:spPr/>
    </dgm:pt>
    <dgm:pt modelId="{7FE9226F-AED1-4F0F-A167-9155367914F8}" type="pres">
      <dgm:prSet presAssocID="{A40D9B1E-C5ED-421A-B3F7-5222C3438B62}" presName="Name10" presStyleLbl="parChTrans1D2" presStyleIdx="0" presStyleCnt="3"/>
      <dgm:spPr/>
      <dgm:t>
        <a:bodyPr/>
        <a:lstStyle/>
        <a:p>
          <a:endParaRPr lang="en-US"/>
        </a:p>
      </dgm:t>
    </dgm:pt>
    <dgm:pt modelId="{DB0094C0-63B2-4299-91EF-E7F1492926D3}" type="pres">
      <dgm:prSet presAssocID="{617F09D3-1005-4045-B850-6AB112D7E20E}" presName="hierRoot2" presStyleCnt="0"/>
      <dgm:spPr/>
    </dgm:pt>
    <dgm:pt modelId="{63DCAC66-0007-488F-909C-D2DBF80B581B}" type="pres">
      <dgm:prSet presAssocID="{617F09D3-1005-4045-B850-6AB112D7E20E}" presName="composite2" presStyleCnt="0"/>
      <dgm:spPr/>
    </dgm:pt>
    <dgm:pt modelId="{9ADA0FB2-AD38-49D0-87DC-3C18F9DE953F}" type="pres">
      <dgm:prSet presAssocID="{617F09D3-1005-4045-B850-6AB112D7E20E}" presName="background2" presStyleLbl="node2" presStyleIdx="0" presStyleCnt="3"/>
      <dgm:spPr/>
    </dgm:pt>
    <dgm:pt modelId="{CF7AF3C8-92FE-4310-8192-732676FD5127}" type="pres">
      <dgm:prSet presAssocID="{617F09D3-1005-4045-B850-6AB112D7E20E}" presName="text2" presStyleLbl="fgAcc2" presStyleIdx="0" presStyleCnt="3">
        <dgm:presLayoutVars>
          <dgm:chPref val="3"/>
        </dgm:presLayoutVars>
      </dgm:prSet>
      <dgm:spPr/>
      <dgm:t>
        <a:bodyPr/>
        <a:lstStyle/>
        <a:p>
          <a:endParaRPr lang="en-US"/>
        </a:p>
      </dgm:t>
    </dgm:pt>
    <dgm:pt modelId="{14C73C57-DD10-44EF-A861-05D2D515B277}" type="pres">
      <dgm:prSet presAssocID="{617F09D3-1005-4045-B850-6AB112D7E20E}" presName="hierChild3" presStyleCnt="0"/>
      <dgm:spPr/>
    </dgm:pt>
    <dgm:pt modelId="{A8ACEBC7-BFCD-47E0-B0EF-1FEAFA21A49B}" type="pres">
      <dgm:prSet presAssocID="{5E2C1207-2B9D-402C-B663-F7AA757AD746}" presName="Name17" presStyleLbl="parChTrans1D3" presStyleIdx="0" presStyleCnt="8"/>
      <dgm:spPr/>
      <dgm:t>
        <a:bodyPr/>
        <a:lstStyle/>
        <a:p>
          <a:endParaRPr lang="en-US"/>
        </a:p>
      </dgm:t>
    </dgm:pt>
    <dgm:pt modelId="{1C1C7D79-99EC-47B5-B91C-E6B16FD2C5F4}" type="pres">
      <dgm:prSet presAssocID="{239589D2-1917-4F07-B65F-C89D2101D7DC}" presName="hierRoot3" presStyleCnt="0"/>
      <dgm:spPr/>
    </dgm:pt>
    <dgm:pt modelId="{0C0E4973-90BB-4642-8BE0-41F19A39556B}" type="pres">
      <dgm:prSet presAssocID="{239589D2-1917-4F07-B65F-C89D2101D7DC}" presName="composite3" presStyleCnt="0"/>
      <dgm:spPr/>
    </dgm:pt>
    <dgm:pt modelId="{06633229-D4F1-43A7-B82C-EB7C92D1A1A0}" type="pres">
      <dgm:prSet presAssocID="{239589D2-1917-4F07-B65F-C89D2101D7DC}" presName="background3" presStyleLbl="node3" presStyleIdx="0" presStyleCnt="8"/>
      <dgm:spPr/>
    </dgm:pt>
    <dgm:pt modelId="{D1BAFFDA-06A7-4B49-BE59-6CB75E470628}" type="pres">
      <dgm:prSet presAssocID="{239589D2-1917-4F07-B65F-C89D2101D7DC}" presName="text3" presStyleLbl="fgAcc3" presStyleIdx="0" presStyleCnt="8">
        <dgm:presLayoutVars>
          <dgm:chPref val="3"/>
        </dgm:presLayoutVars>
      </dgm:prSet>
      <dgm:spPr/>
      <dgm:t>
        <a:bodyPr/>
        <a:lstStyle/>
        <a:p>
          <a:endParaRPr lang="en-AU"/>
        </a:p>
      </dgm:t>
    </dgm:pt>
    <dgm:pt modelId="{1396DDEC-6836-48F7-A82B-E4405FF47ED5}" type="pres">
      <dgm:prSet presAssocID="{239589D2-1917-4F07-B65F-C89D2101D7DC}" presName="hierChild4" presStyleCnt="0"/>
      <dgm:spPr/>
    </dgm:pt>
    <dgm:pt modelId="{955533C6-E6BD-4A10-A2DF-591BB3AF1AE5}" type="pres">
      <dgm:prSet presAssocID="{80FF2EE9-F2B0-44A0-9909-8B9DBEA60341}" presName="Name17" presStyleLbl="parChTrans1D3" presStyleIdx="1" presStyleCnt="8"/>
      <dgm:spPr/>
      <dgm:t>
        <a:bodyPr/>
        <a:lstStyle/>
        <a:p>
          <a:endParaRPr lang="en-US"/>
        </a:p>
      </dgm:t>
    </dgm:pt>
    <dgm:pt modelId="{DF415BD5-6897-4A8A-99ED-C5D9FF7438AE}" type="pres">
      <dgm:prSet presAssocID="{7D12F804-3A1E-4169-95FC-389328E83A5D}" presName="hierRoot3" presStyleCnt="0"/>
      <dgm:spPr/>
    </dgm:pt>
    <dgm:pt modelId="{EC02683D-248E-4708-A2C9-A7A394771EFD}" type="pres">
      <dgm:prSet presAssocID="{7D12F804-3A1E-4169-95FC-389328E83A5D}" presName="composite3" presStyleCnt="0"/>
      <dgm:spPr/>
    </dgm:pt>
    <dgm:pt modelId="{556D3280-5AC2-431F-9601-FA5460ECB5A3}" type="pres">
      <dgm:prSet presAssocID="{7D12F804-3A1E-4169-95FC-389328E83A5D}" presName="background3" presStyleLbl="node3" presStyleIdx="1" presStyleCnt="8"/>
      <dgm:spPr/>
    </dgm:pt>
    <dgm:pt modelId="{C2880FED-EB78-4A10-889A-514F4B6022B4}" type="pres">
      <dgm:prSet presAssocID="{7D12F804-3A1E-4169-95FC-389328E83A5D}" presName="text3" presStyleLbl="fgAcc3" presStyleIdx="1" presStyleCnt="8">
        <dgm:presLayoutVars>
          <dgm:chPref val="3"/>
        </dgm:presLayoutVars>
      </dgm:prSet>
      <dgm:spPr/>
      <dgm:t>
        <a:bodyPr/>
        <a:lstStyle/>
        <a:p>
          <a:endParaRPr lang="en-US"/>
        </a:p>
      </dgm:t>
    </dgm:pt>
    <dgm:pt modelId="{6B4280C3-75DA-4FAB-AD92-95E854FDC465}" type="pres">
      <dgm:prSet presAssocID="{7D12F804-3A1E-4169-95FC-389328E83A5D}" presName="hierChild4" presStyleCnt="0"/>
      <dgm:spPr/>
    </dgm:pt>
    <dgm:pt modelId="{78EE987D-E3CE-4D61-BBAC-EE44E89ACE3E}" type="pres">
      <dgm:prSet presAssocID="{010C54D8-02CF-45AA-9F80-F0EFAA5E3F86}" presName="Name17" presStyleLbl="parChTrans1D3" presStyleIdx="2" presStyleCnt="8"/>
      <dgm:spPr/>
      <dgm:t>
        <a:bodyPr/>
        <a:lstStyle/>
        <a:p>
          <a:endParaRPr lang="en-US"/>
        </a:p>
      </dgm:t>
    </dgm:pt>
    <dgm:pt modelId="{55F44BE0-15DF-4BBE-9900-A63222439341}" type="pres">
      <dgm:prSet presAssocID="{8653EA6A-4B42-427A-8A37-E9A81FA38EF7}" presName="hierRoot3" presStyleCnt="0"/>
      <dgm:spPr/>
    </dgm:pt>
    <dgm:pt modelId="{5BE3BE5F-768D-4671-BB4F-79D252711FCA}" type="pres">
      <dgm:prSet presAssocID="{8653EA6A-4B42-427A-8A37-E9A81FA38EF7}" presName="composite3" presStyleCnt="0"/>
      <dgm:spPr/>
    </dgm:pt>
    <dgm:pt modelId="{0966D606-34D2-45D5-9EAA-72066C77D0F9}" type="pres">
      <dgm:prSet presAssocID="{8653EA6A-4B42-427A-8A37-E9A81FA38EF7}" presName="background3" presStyleLbl="node3" presStyleIdx="2" presStyleCnt="8"/>
      <dgm:spPr/>
    </dgm:pt>
    <dgm:pt modelId="{0576F85F-BC8F-43B1-B1F8-A20DCF6C0ED1}" type="pres">
      <dgm:prSet presAssocID="{8653EA6A-4B42-427A-8A37-E9A81FA38EF7}" presName="text3" presStyleLbl="fgAcc3" presStyleIdx="2" presStyleCnt="8">
        <dgm:presLayoutVars>
          <dgm:chPref val="3"/>
        </dgm:presLayoutVars>
      </dgm:prSet>
      <dgm:spPr/>
      <dgm:t>
        <a:bodyPr/>
        <a:lstStyle/>
        <a:p>
          <a:endParaRPr lang="en-US"/>
        </a:p>
      </dgm:t>
    </dgm:pt>
    <dgm:pt modelId="{ABB9B25F-99B1-4D92-BA83-330EA5A49966}" type="pres">
      <dgm:prSet presAssocID="{8653EA6A-4B42-427A-8A37-E9A81FA38EF7}" presName="hierChild4" presStyleCnt="0"/>
      <dgm:spPr/>
    </dgm:pt>
    <dgm:pt modelId="{0D413EB4-0D5D-4CDB-8EDE-B22FF610E211}" type="pres">
      <dgm:prSet presAssocID="{52693947-091E-4EA7-A0E8-AB6BC5EAC94D}" presName="Name17" presStyleLbl="parChTrans1D3" presStyleIdx="3" presStyleCnt="8"/>
      <dgm:spPr/>
      <dgm:t>
        <a:bodyPr/>
        <a:lstStyle/>
        <a:p>
          <a:endParaRPr lang="en-US"/>
        </a:p>
      </dgm:t>
    </dgm:pt>
    <dgm:pt modelId="{8F5BCC8A-8AE6-41D8-A54B-1BD85C8CF4FD}" type="pres">
      <dgm:prSet presAssocID="{9468E207-84C1-44C4-A289-BA68EE5C4B4D}" presName="hierRoot3" presStyleCnt="0"/>
      <dgm:spPr/>
    </dgm:pt>
    <dgm:pt modelId="{5113C4CA-A1DA-485A-AFC2-F766C1369127}" type="pres">
      <dgm:prSet presAssocID="{9468E207-84C1-44C4-A289-BA68EE5C4B4D}" presName="composite3" presStyleCnt="0"/>
      <dgm:spPr/>
    </dgm:pt>
    <dgm:pt modelId="{64E763F6-2DA8-43CA-BE13-81A84FA0873E}" type="pres">
      <dgm:prSet presAssocID="{9468E207-84C1-44C4-A289-BA68EE5C4B4D}" presName="background3" presStyleLbl="node3" presStyleIdx="3" presStyleCnt="8"/>
      <dgm:spPr/>
    </dgm:pt>
    <dgm:pt modelId="{50B5C2C7-0724-479E-AE4F-D8CC38FEB844}" type="pres">
      <dgm:prSet presAssocID="{9468E207-84C1-44C4-A289-BA68EE5C4B4D}" presName="text3" presStyleLbl="fgAcc3" presStyleIdx="3" presStyleCnt="8">
        <dgm:presLayoutVars>
          <dgm:chPref val="3"/>
        </dgm:presLayoutVars>
      </dgm:prSet>
      <dgm:spPr/>
      <dgm:t>
        <a:bodyPr/>
        <a:lstStyle/>
        <a:p>
          <a:endParaRPr lang="en-US"/>
        </a:p>
      </dgm:t>
    </dgm:pt>
    <dgm:pt modelId="{349A9474-2554-45BC-A074-F804E03355D6}" type="pres">
      <dgm:prSet presAssocID="{9468E207-84C1-44C4-A289-BA68EE5C4B4D}" presName="hierChild4" presStyleCnt="0"/>
      <dgm:spPr/>
    </dgm:pt>
    <dgm:pt modelId="{72EDEBA4-AA41-4182-8FCC-6B6171D6778F}" type="pres">
      <dgm:prSet presAssocID="{F2C3B01A-5084-4200-9DC7-FF8A7FB09D62}" presName="Name10" presStyleLbl="parChTrans1D2" presStyleIdx="1" presStyleCnt="3"/>
      <dgm:spPr/>
      <dgm:t>
        <a:bodyPr/>
        <a:lstStyle/>
        <a:p>
          <a:endParaRPr lang="en-US"/>
        </a:p>
      </dgm:t>
    </dgm:pt>
    <dgm:pt modelId="{F2C25CD9-AF51-4489-92F7-56DE88A0E831}" type="pres">
      <dgm:prSet presAssocID="{D5D4E447-F2BE-4110-981D-15BFFADD0195}" presName="hierRoot2" presStyleCnt="0"/>
      <dgm:spPr/>
    </dgm:pt>
    <dgm:pt modelId="{0897A5E8-23CE-44F8-B894-4C76E98FF2EF}" type="pres">
      <dgm:prSet presAssocID="{D5D4E447-F2BE-4110-981D-15BFFADD0195}" presName="composite2" presStyleCnt="0"/>
      <dgm:spPr/>
    </dgm:pt>
    <dgm:pt modelId="{F02AACBC-28A8-4B5D-8745-A8AE0DBADB12}" type="pres">
      <dgm:prSet presAssocID="{D5D4E447-F2BE-4110-981D-15BFFADD0195}" presName="background2" presStyleLbl="node2" presStyleIdx="1" presStyleCnt="3"/>
      <dgm:spPr/>
    </dgm:pt>
    <dgm:pt modelId="{CC7C28F8-0A30-4185-BDBA-DFFD0C50A1F9}" type="pres">
      <dgm:prSet presAssocID="{D5D4E447-F2BE-4110-981D-15BFFADD0195}" presName="text2" presStyleLbl="fgAcc2" presStyleIdx="1" presStyleCnt="3">
        <dgm:presLayoutVars>
          <dgm:chPref val="3"/>
        </dgm:presLayoutVars>
      </dgm:prSet>
      <dgm:spPr/>
      <dgm:t>
        <a:bodyPr/>
        <a:lstStyle/>
        <a:p>
          <a:endParaRPr lang="en-AU"/>
        </a:p>
      </dgm:t>
    </dgm:pt>
    <dgm:pt modelId="{EF38B4A4-1D4D-4CE3-97D8-A0F03F2044C5}" type="pres">
      <dgm:prSet presAssocID="{D5D4E447-F2BE-4110-981D-15BFFADD0195}" presName="hierChild3" presStyleCnt="0"/>
      <dgm:spPr/>
    </dgm:pt>
    <dgm:pt modelId="{3EBC087A-8B4C-4F93-BE23-9684FB2DFC7C}" type="pres">
      <dgm:prSet presAssocID="{B11FF32A-480F-4C73-A922-21F6FDCD197A}" presName="Name17" presStyleLbl="parChTrans1D3" presStyleIdx="4" presStyleCnt="8"/>
      <dgm:spPr/>
      <dgm:t>
        <a:bodyPr/>
        <a:lstStyle/>
        <a:p>
          <a:endParaRPr lang="en-US"/>
        </a:p>
      </dgm:t>
    </dgm:pt>
    <dgm:pt modelId="{9A7F7608-0631-4F1F-97D8-6F33068221EE}" type="pres">
      <dgm:prSet presAssocID="{7D925742-3584-46B6-85C0-7CE3FBC3D2F0}" presName="hierRoot3" presStyleCnt="0"/>
      <dgm:spPr/>
    </dgm:pt>
    <dgm:pt modelId="{4482E152-D867-427C-9A0C-9B7748BEC188}" type="pres">
      <dgm:prSet presAssocID="{7D925742-3584-46B6-85C0-7CE3FBC3D2F0}" presName="composite3" presStyleCnt="0"/>
      <dgm:spPr/>
    </dgm:pt>
    <dgm:pt modelId="{9C2C19F1-1CC1-4404-8335-49638758FFE2}" type="pres">
      <dgm:prSet presAssocID="{7D925742-3584-46B6-85C0-7CE3FBC3D2F0}" presName="background3" presStyleLbl="node3" presStyleIdx="4" presStyleCnt="8"/>
      <dgm:spPr/>
    </dgm:pt>
    <dgm:pt modelId="{EF210FB6-A933-447E-996A-D6FF7F9CF77B}" type="pres">
      <dgm:prSet presAssocID="{7D925742-3584-46B6-85C0-7CE3FBC3D2F0}" presName="text3" presStyleLbl="fgAcc3" presStyleIdx="4" presStyleCnt="8">
        <dgm:presLayoutVars>
          <dgm:chPref val="3"/>
        </dgm:presLayoutVars>
      </dgm:prSet>
      <dgm:spPr/>
      <dgm:t>
        <a:bodyPr/>
        <a:lstStyle/>
        <a:p>
          <a:endParaRPr lang="en-US"/>
        </a:p>
      </dgm:t>
    </dgm:pt>
    <dgm:pt modelId="{0BF55550-C8E3-40D6-988B-181710CFD628}" type="pres">
      <dgm:prSet presAssocID="{7D925742-3584-46B6-85C0-7CE3FBC3D2F0}" presName="hierChild4" presStyleCnt="0"/>
      <dgm:spPr/>
    </dgm:pt>
    <dgm:pt modelId="{A183C142-F424-415B-B8E0-C0A42B362B2D}" type="pres">
      <dgm:prSet presAssocID="{0A06D80B-BDDC-45D1-AE1E-B6176D9E9BCA}" presName="Name23" presStyleLbl="parChTrans1D4" presStyleIdx="0" presStyleCnt="6"/>
      <dgm:spPr/>
      <dgm:t>
        <a:bodyPr/>
        <a:lstStyle/>
        <a:p>
          <a:endParaRPr lang="en-US"/>
        </a:p>
      </dgm:t>
    </dgm:pt>
    <dgm:pt modelId="{AF088CD8-50FF-4BD3-96AD-39D746D4B3E0}" type="pres">
      <dgm:prSet presAssocID="{6CBE5518-9BFE-4E86-8016-EFF1FF3C2FEC}" presName="hierRoot4" presStyleCnt="0"/>
      <dgm:spPr/>
    </dgm:pt>
    <dgm:pt modelId="{A51DDC4B-3209-4BE6-BCC1-615F9A5DFCD1}" type="pres">
      <dgm:prSet presAssocID="{6CBE5518-9BFE-4E86-8016-EFF1FF3C2FEC}" presName="composite4" presStyleCnt="0"/>
      <dgm:spPr/>
    </dgm:pt>
    <dgm:pt modelId="{B1C37A6C-9D55-4247-A937-3382AA2B7BA7}" type="pres">
      <dgm:prSet presAssocID="{6CBE5518-9BFE-4E86-8016-EFF1FF3C2FEC}" presName="background4" presStyleLbl="node4" presStyleIdx="0" presStyleCnt="6"/>
      <dgm:spPr/>
    </dgm:pt>
    <dgm:pt modelId="{54B671AF-51CD-4588-A7FC-96C71138AE29}" type="pres">
      <dgm:prSet presAssocID="{6CBE5518-9BFE-4E86-8016-EFF1FF3C2FEC}" presName="text4" presStyleLbl="fgAcc4" presStyleIdx="0" presStyleCnt="6">
        <dgm:presLayoutVars>
          <dgm:chPref val="3"/>
        </dgm:presLayoutVars>
      </dgm:prSet>
      <dgm:spPr/>
      <dgm:t>
        <a:bodyPr/>
        <a:lstStyle/>
        <a:p>
          <a:endParaRPr lang="en-US"/>
        </a:p>
      </dgm:t>
    </dgm:pt>
    <dgm:pt modelId="{20847928-6D9D-4FA6-B71A-AFE0149693E6}" type="pres">
      <dgm:prSet presAssocID="{6CBE5518-9BFE-4E86-8016-EFF1FF3C2FEC}" presName="hierChild5" presStyleCnt="0"/>
      <dgm:spPr/>
    </dgm:pt>
    <dgm:pt modelId="{0313BB21-0FF0-4784-9DBC-5659EAEB9675}" type="pres">
      <dgm:prSet presAssocID="{B0F92738-C291-4F76-A548-645466D74025}" presName="Name23" presStyleLbl="parChTrans1D4" presStyleIdx="1" presStyleCnt="6"/>
      <dgm:spPr/>
      <dgm:t>
        <a:bodyPr/>
        <a:lstStyle/>
        <a:p>
          <a:endParaRPr lang="en-US"/>
        </a:p>
      </dgm:t>
    </dgm:pt>
    <dgm:pt modelId="{96D1B62A-22CE-444D-ACCF-69AB74231391}" type="pres">
      <dgm:prSet presAssocID="{A2125257-F373-4637-A6A3-ED795B7BC5B2}" presName="hierRoot4" presStyleCnt="0"/>
      <dgm:spPr/>
    </dgm:pt>
    <dgm:pt modelId="{F644E237-53BA-4C8E-A163-EDC863D11D2D}" type="pres">
      <dgm:prSet presAssocID="{A2125257-F373-4637-A6A3-ED795B7BC5B2}" presName="composite4" presStyleCnt="0"/>
      <dgm:spPr/>
    </dgm:pt>
    <dgm:pt modelId="{1BE4B784-945B-4C48-BFF8-0C5D4CA577FD}" type="pres">
      <dgm:prSet presAssocID="{A2125257-F373-4637-A6A3-ED795B7BC5B2}" presName="background4" presStyleLbl="node4" presStyleIdx="1" presStyleCnt="6"/>
      <dgm:spPr/>
    </dgm:pt>
    <dgm:pt modelId="{04C28A71-2806-4DD6-89AE-722E071902FC}" type="pres">
      <dgm:prSet presAssocID="{A2125257-F373-4637-A6A3-ED795B7BC5B2}" presName="text4" presStyleLbl="fgAcc4" presStyleIdx="1" presStyleCnt="6">
        <dgm:presLayoutVars>
          <dgm:chPref val="3"/>
        </dgm:presLayoutVars>
      </dgm:prSet>
      <dgm:spPr/>
      <dgm:t>
        <a:bodyPr/>
        <a:lstStyle/>
        <a:p>
          <a:endParaRPr lang="en-US"/>
        </a:p>
      </dgm:t>
    </dgm:pt>
    <dgm:pt modelId="{97BBD6A6-2D5F-4C41-AD86-4A9FF037DD62}" type="pres">
      <dgm:prSet presAssocID="{A2125257-F373-4637-A6A3-ED795B7BC5B2}" presName="hierChild5" presStyleCnt="0"/>
      <dgm:spPr/>
    </dgm:pt>
    <dgm:pt modelId="{0E654CA3-40C0-41E1-B660-C46DB47F24DA}" type="pres">
      <dgm:prSet presAssocID="{5524D6CA-0989-44F5-B139-E994708CBC49}" presName="Name23" presStyleLbl="parChTrans1D4" presStyleIdx="2" presStyleCnt="6"/>
      <dgm:spPr/>
      <dgm:t>
        <a:bodyPr/>
        <a:lstStyle/>
        <a:p>
          <a:endParaRPr lang="en-US"/>
        </a:p>
      </dgm:t>
    </dgm:pt>
    <dgm:pt modelId="{001175B8-1A22-49C1-A0E4-7F233F3FB865}" type="pres">
      <dgm:prSet presAssocID="{33C62776-3630-45A1-A6DB-7CFD986A33E3}" presName="hierRoot4" presStyleCnt="0"/>
      <dgm:spPr/>
    </dgm:pt>
    <dgm:pt modelId="{63E69C5D-3C17-4D56-9862-4EA01DF29EA2}" type="pres">
      <dgm:prSet presAssocID="{33C62776-3630-45A1-A6DB-7CFD986A33E3}" presName="composite4" presStyleCnt="0"/>
      <dgm:spPr/>
    </dgm:pt>
    <dgm:pt modelId="{3A241358-9542-4494-8691-14D25E8B8261}" type="pres">
      <dgm:prSet presAssocID="{33C62776-3630-45A1-A6DB-7CFD986A33E3}" presName="background4" presStyleLbl="node4" presStyleIdx="2" presStyleCnt="6"/>
      <dgm:spPr/>
    </dgm:pt>
    <dgm:pt modelId="{3B05D7D3-9FF7-41B6-AAAC-EBA825B84FB2}" type="pres">
      <dgm:prSet presAssocID="{33C62776-3630-45A1-A6DB-7CFD986A33E3}" presName="text4" presStyleLbl="fgAcc4" presStyleIdx="2" presStyleCnt="6">
        <dgm:presLayoutVars>
          <dgm:chPref val="3"/>
        </dgm:presLayoutVars>
      </dgm:prSet>
      <dgm:spPr/>
      <dgm:t>
        <a:bodyPr/>
        <a:lstStyle/>
        <a:p>
          <a:endParaRPr lang="en-US"/>
        </a:p>
      </dgm:t>
    </dgm:pt>
    <dgm:pt modelId="{2888E0E7-FD04-46DB-AB67-9D3B1BA65DAA}" type="pres">
      <dgm:prSet presAssocID="{33C62776-3630-45A1-A6DB-7CFD986A33E3}" presName="hierChild5" presStyleCnt="0"/>
      <dgm:spPr/>
    </dgm:pt>
    <dgm:pt modelId="{01979E5B-4609-4EAC-B02C-DCD6872060A6}" type="pres">
      <dgm:prSet presAssocID="{537B6B08-EFA7-477B-A6E4-3A612E07E949}" presName="Name23" presStyleLbl="parChTrans1D4" presStyleIdx="3" presStyleCnt="6"/>
      <dgm:spPr/>
      <dgm:t>
        <a:bodyPr/>
        <a:lstStyle/>
        <a:p>
          <a:endParaRPr lang="en-US"/>
        </a:p>
      </dgm:t>
    </dgm:pt>
    <dgm:pt modelId="{11CF89AF-232C-41FD-8368-04B2CB5ACCAD}" type="pres">
      <dgm:prSet presAssocID="{0E35520C-E77F-4B80-B7AB-7EBFBF8668D6}" presName="hierRoot4" presStyleCnt="0"/>
      <dgm:spPr/>
    </dgm:pt>
    <dgm:pt modelId="{A34A18C5-15B4-4BB5-A746-0D90F1C7EEAD}" type="pres">
      <dgm:prSet presAssocID="{0E35520C-E77F-4B80-B7AB-7EBFBF8668D6}" presName="composite4" presStyleCnt="0"/>
      <dgm:spPr/>
    </dgm:pt>
    <dgm:pt modelId="{33BBC92E-05F8-4D0D-8B65-4938813F858B}" type="pres">
      <dgm:prSet presAssocID="{0E35520C-E77F-4B80-B7AB-7EBFBF8668D6}" presName="background4" presStyleLbl="node4" presStyleIdx="3" presStyleCnt="6"/>
      <dgm:spPr/>
    </dgm:pt>
    <dgm:pt modelId="{7BD2D08F-669A-4622-A3AB-3788BD75FECD}" type="pres">
      <dgm:prSet presAssocID="{0E35520C-E77F-4B80-B7AB-7EBFBF8668D6}" presName="text4" presStyleLbl="fgAcc4" presStyleIdx="3" presStyleCnt="6">
        <dgm:presLayoutVars>
          <dgm:chPref val="3"/>
        </dgm:presLayoutVars>
      </dgm:prSet>
      <dgm:spPr/>
      <dgm:t>
        <a:bodyPr/>
        <a:lstStyle/>
        <a:p>
          <a:endParaRPr lang="en-AU"/>
        </a:p>
      </dgm:t>
    </dgm:pt>
    <dgm:pt modelId="{4F46383A-11D2-4B4B-8409-A9B2526EC48B}" type="pres">
      <dgm:prSet presAssocID="{0E35520C-E77F-4B80-B7AB-7EBFBF8668D6}" presName="hierChild5" presStyleCnt="0"/>
      <dgm:spPr/>
    </dgm:pt>
    <dgm:pt modelId="{C617C853-A081-4EE5-A474-A0A58CD77234}" type="pres">
      <dgm:prSet presAssocID="{743EDC7D-9289-44D4-BA83-0B093F9D2FEF}" presName="Name23" presStyleLbl="parChTrans1D4" presStyleIdx="4" presStyleCnt="6"/>
      <dgm:spPr/>
      <dgm:t>
        <a:bodyPr/>
        <a:lstStyle/>
        <a:p>
          <a:endParaRPr lang="en-US"/>
        </a:p>
      </dgm:t>
    </dgm:pt>
    <dgm:pt modelId="{96DD9950-DF82-41E4-B91C-226855179BC2}" type="pres">
      <dgm:prSet presAssocID="{67F8607C-52A3-4ABB-A12D-08860CA02002}" presName="hierRoot4" presStyleCnt="0"/>
      <dgm:spPr/>
    </dgm:pt>
    <dgm:pt modelId="{544775BA-0784-4673-AF9C-F688295CE8C0}" type="pres">
      <dgm:prSet presAssocID="{67F8607C-52A3-4ABB-A12D-08860CA02002}" presName="composite4" presStyleCnt="0"/>
      <dgm:spPr/>
    </dgm:pt>
    <dgm:pt modelId="{D2705D72-B942-4CC0-9A5E-E8519FA9A49B}" type="pres">
      <dgm:prSet presAssocID="{67F8607C-52A3-4ABB-A12D-08860CA02002}" presName="background4" presStyleLbl="node4" presStyleIdx="4" presStyleCnt="6"/>
      <dgm:spPr/>
    </dgm:pt>
    <dgm:pt modelId="{155F0532-4081-41F9-AF1E-628F15C9FA66}" type="pres">
      <dgm:prSet presAssocID="{67F8607C-52A3-4ABB-A12D-08860CA02002}" presName="text4" presStyleLbl="fgAcc4" presStyleIdx="4" presStyleCnt="6">
        <dgm:presLayoutVars>
          <dgm:chPref val="3"/>
        </dgm:presLayoutVars>
      </dgm:prSet>
      <dgm:spPr/>
      <dgm:t>
        <a:bodyPr/>
        <a:lstStyle/>
        <a:p>
          <a:endParaRPr lang="en-US"/>
        </a:p>
      </dgm:t>
    </dgm:pt>
    <dgm:pt modelId="{E28A7CF3-EC41-4BDE-A85E-CA4FA027511D}" type="pres">
      <dgm:prSet presAssocID="{67F8607C-52A3-4ABB-A12D-08860CA02002}" presName="hierChild5" presStyleCnt="0"/>
      <dgm:spPr/>
    </dgm:pt>
    <dgm:pt modelId="{B3273FAB-5C03-4458-95F6-48AFCDB6134D}" type="pres">
      <dgm:prSet presAssocID="{3D8245EE-ED61-40E8-BA19-9D5CB3E294C1}" presName="Name23" presStyleLbl="parChTrans1D4" presStyleIdx="5" presStyleCnt="6"/>
      <dgm:spPr/>
      <dgm:t>
        <a:bodyPr/>
        <a:lstStyle/>
        <a:p>
          <a:endParaRPr lang="en-US"/>
        </a:p>
      </dgm:t>
    </dgm:pt>
    <dgm:pt modelId="{C5CA8534-1E80-499F-B09D-0DE84DADC624}" type="pres">
      <dgm:prSet presAssocID="{221F02F1-C2AC-4721-8BAF-00D3120CFE60}" presName="hierRoot4" presStyleCnt="0"/>
      <dgm:spPr/>
    </dgm:pt>
    <dgm:pt modelId="{07CF173F-452A-4D90-A02F-B498FF61248B}" type="pres">
      <dgm:prSet presAssocID="{221F02F1-C2AC-4721-8BAF-00D3120CFE60}" presName="composite4" presStyleCnt="0"/>
      <dgm:spPr/>
    </dgm:pt>
    <dgm:pt modelId="{7AE21046-A9CB-430F-8A78-8425CADB19F9}" type="pres">
      <dgm:prSet presAssocID="{221F02F1-C2AC-4721-8BAF-00D3120CFE60}" presName="background4" presStyleLbl="node4" presStyleIdx="5" presStyleCnt="6"/>
      <dgm:spPr/>
    </dgm:pt>
    <dgm:pt modelId="{10F8EBD5-DC8B-4DAF-97C5-207EEE7527D4}" type="pres">
      <dgm:prSet presAssocID="{221F02F1-C2AC-4721-8BAF-00D3120CFE60}" presName="text4" presStyleLbl="fgAcc4" presStyleIdx="5" presStyleCnt="6">
        <dgm:presLayoutVars>
          <dgm:chPref val="3"/>
        </dgm:presLayoutVars>
      </dgm:prSet>
      <dgm:spPr/>
      <dgm:t>
        <a:bodyPr/>
        <a:lstStyle/>
        <a:p>
          <a:endParaRPr lang="en-US"/>
        </a:p>
      </dgm:t>
    </dgm:pt>
    <dgm:pt modelId="{EA97E599-6DD0-4D50-BF4E-35BA1D01831E}" type="pres">
      <dgm:prSet presAssocID="{221F02F1-C2AC-4721-8BAF-00D3120CFE60}" presName="hierChild5" presStyleCnt="0"/>
      <dgm:spPr/>
    </dgm:pt>
    <dgm:pt modelId="{9EDE3431-4BE0-4FC5-9956-7DB649E53EEA}" type="pres">
      <dgm:prSet presAssocID="{1E023E94-11DF-4663-A485-B93679C7D2CE}" presName="Name17" presStyleLbl="parChTrans1D3" presStyleIdx="5" presStyleCnt="8"/>
      <dgm:spPr/>
      <dgm:t>
        <a:bodyPr/>
        <a:lstStyle/>
        <a:p>
          <a:endParaRPr lang="en-US"/>
        </a:p>
      </dgm:t>
    </dgm:pt>
    <dgm:pt modelId="{002A8BB7-57C1-405B-9442-F6F122C0DCA3}" type="pres">
      <dgm:prSet presAssocID="{6868C3FA-6B1E-4426-A954-7757B95664DD}" presName="hierRoot3" presStyleCnt="0"/>
      <dgm:spPr/>
    </dgm:pt>
    <dgm:pt modelId="{2AB8B41C-3659-4D94-A54D-C40D29CF94A1}" type="pres">
      <dgm:prSet presAssocID="{6868C3FA-6B1E-4426-A954-7757B95664DD}" presName="composite3" presStyleCnt="0"/>
      <dgm:spPr/>
    </dgm:pt>
    <dgm:pt modelId="{CED87948-11BA-4D6E-A785-4C72AC9D6814}" type="pres">
      <dgm:prSet presAssocID="{6868C3FA-6B1E-4426-A954-7757B95664DD}" presName="background3" presStyleLbl="node3" presStyleIdx="5" presStyleCnt="8"/>
      <dgm:spPr/>
    </dgm:pt>
    <dgm:pt modelId="{BB9D3097-562E-4863-A286-74EAEEACC283}" type="pres">
      <dgm:prSet presAssocID="{6868C3FA-6B1E-4426-A954-7757B95664DD}" presName="text3" presStyleLbl="fgAcc3" presStyleIdx="5" presStyleCnt="8">
        <dgm:presLayoutVars>
          <dgm:chPref val="3"/>
        </dgm:presLayoutVars>
      </dgm:prSet>
      <dgm:spPr/>
      <dgm:t>
        <a:bodyPr/>
        <a:lstStyle/>
        <a:p>
          <a:endParaRPr lang="en-US"/>
        </a:p>
      </dgm:t>
    </dgm:pt>
    <dgm:pt modelId="{927BFCD0-5DC8-4A26-AAFF-93D9888BB611}" type="pres">
      <dgm:prSet presAssocID="{6868C3FA-6B1E-4426-A954-7757B95664DD}" presName="hierChild4" presStyleCnt="0"/>
      <dgm:spPr/>
    </dgm:pt>
    <dgm:pt modelId="{79914DAD-E2F0-4575-A3F0-443D0216257A}" type="pres">
      <dgm:prSet presAssocID="{A9480F12-E2A4-42C2-BBA0-AF245248986B}" presName="Name17" presStyleLbl="parChTrans1D3" presStyleIdx="6" presStyleCnt="8"/>
      <dgm:spPr/>
      <dgm:t>
        <a:bodyPr/>
        <a:lstStyle/>
        <a:p>
          <a:endParaRPr lang="en-US"/>
        </a:p>
      </dgm:t>
    </dgm:pt>
    <dgm:pt modelId="{ABB745AB-BE76-4DA4-A644-12794130A9A8}" type="pres">
      <dgm:prSet presAssocID="{58BA8F05-1FAE-4581-8077-4937255AF82B}" presName="hierRoot3" presStyleCnt="0"/>
      <dgm:spPr/>
    </dgm:pt>
    <dgm:pt modelId="{FE75D755-070A-4E0E-A7D8-AA057522596F}" type="pres">
      <dgm:prSet presAssocID="{58BA8F05-1FAE-4581-8077-4937255AF82B}" presName="composite3" presStyleCnt="0"/>
      <dgm:spPr/>
    </dgm:pt>
    <dgm:pt modelId="{A70BEA17-3751-4336-8A33-68C55AFDA490}" type="pres">
      <dgm:prSet presAssocID="{58BA8F05-1FAE-4581-8077-4937255AF82B}" presName="background3" presStyleLbl="node3" presStyleIdx="6" presStyleCnt="8"/>
      <dgm:spPr/>
    </dgm:pt>
    <dgm:pt modelId="{7513DE24-33DC-4B87-BFAA-E6EB8E680D72}" type="pres">
      <dgm:prSet presAssocID="{58BA8F05-1FAE-4581-8077-4937255AF82B}" presName="text3" presStyleLbl="fgAcc3" presStyleIdx="6" presStyleCnt="8">
        <dgm:presLayoutVars>
          <dgm:chPref val="3"/>
        </dgm:presLayoutVars>
      </dgm:prSet>
      <dgm:spPr/>
      <dgm:t>
        <a:bodyPr/>
        <a:lstStyle/>
        <a:p>
          <a:endParaRPr lang="en-AU"/>
        </a:p>
      </dgm:t>
    </dgm:pt>
    <dgm:pt modelId="{8B19CB7F-A0AB-4C66-995F-D73C54C59959}" type="pres">
      <dgm:prSet presAssocID="{58BA8F05-1FAE-4581-8077-4937255AF82B}" presName="hierChild4" presStyleCnt="0"/>
      <dgm:spPr/>
    </dgm:pt>
    <dgm:pt modelId="{0B1F3CA4-4222-4CA9-B6FF-33A55127B030}" type="pres">
      <dgm:prSet presAssocID="{B89616F3-B603-4E04-8FDE-47CDF9919D63}" presName="Name10" presStyleLbl="parChTrans1D2" presStyleIdx="2" presStyleCnt="3"/>
      <dgm:spPr/>
      <dgm:t>
        <a:bodyPr/>
        <a:lstStyle/>
        <a:p>
          <a:endParaRPr lang="en-US"/>
        </a:p>
      </dgm:t>
    </dgm:pt>
    <dgm:pt modelId="{6268BDA3-4031-4D9F-BC77-AA7F54DB879C}" type="pres">
      <dgm:prSet presAssocID="{EDF1D644-2538-4383-843A-1824B9FE3F8C}" presName="hierRoot2" presStyleCnt="0"/>
      <dgm:spPr/>
    </dgm:pt>
    <dgm:pt modelId="{4C151F82-EE49-4CD6-8169-69BE399AE7CC}" type="pres">
      <dgm:prSet presAssocID="{EDF1D644-2538-4383-843A-1824B9FE3F8C}" presName="composite2" presStyleCnt="0"/>
      <dgm:spPr/>
    </dgm:pt>
    <dgm:pt modelId="{27163E25-2F43-490F-8000-C00DCECF7F77}" type="pres">
      <dgm:prSet presAssocID="{EDF1D644-2538-4383-843A-1824B9FE3F8C}" presName="background2" presStyleLbl="node2" presStyleIdx="2" presStyleCnt="3"/>
      <dgm:spPr/>
    </dgm:pt>
    <dgm:pt modelId="{62BC274D-6C4F-43A5-909E-966519AF59FD}" type="pres">
      <dgm:prSet presAssocID="{EDF1D644-2538-4383-843A-1824B9FE3F8C}" presName="text2" presStyleLbl="fgAcc2" presStyleIdx="2" presStyleCnt="3">
        <dgm:presLayoutVars>
          <dgm:chPref val="3"/>
        </dgm:presLayoutVars>
      </dgm:prSet>
      <dgm:spPr/>
      <dgm:t>
        <a:bodyPr/>
        <a:lstStyle/>
        <a:p>
          <a:endParaRPr lang="en-US"/>
        </a:p>
      </dgm:t>
    </dgm:pt>
    <dgm:pt modelId="{DF5391CD-078F-4CA8-8E7F-40D2DAD853BF}" type="pres">
      <dgm:prSet presAssocID="{EDF1D644-2538-4383-843A-1824B9FE3F8C}" presName="hierChild3" presStyleCnt="0"/>
      <dgm:spPr/>
    </dgm:pt>
    <dgm:pt modelId="{5E538F96-D20E-4ED5-A22B-C2D6503D94B3}" type="pres">
      <dgm:prSet presAssocID="{72A35313-2162-41E2-BC91-BB4408867D85}" presName="Name17" presStyleLbl="parChTrans1D3" presStyleIdx="7" presStyleCnt="8"/>
      <dgm:spPr/>
      <dgm:t>
        <a:bodyPr/>
        <a:lstStyle/>
        <a:p>
          <a:endParaRPr lang="en-US"/>
        </a:p>
      </dgm:t>
    </dgm:pt>
    <dgm:pt modelId="{9EB600D5-709E-4F92-88FD-B1315670147E}" type="pres">
      <dgm:prSet presAssocID="{E2E59B81-098E-4AD1-B687-53CBC2892CC6}" presName="hierRoot3" presStyleCnt="0"/>
      <dgm:spPr/>
    </dgm:pt>
    <dgm:pt modelId="{614D4155-080E-4CA6-9FA3-8505658A22C0}" type="pres">
      <dgm:prSet presAssocID="{E2E59B81-098E-4AD1-B687-53CBC2892CC6}" presName="composite3" presStyleCnt="0"/>
      <dgm:spPr/>
    </dgm:pt>
    <dgm:pt modelId="{699359C1-A893-4020-95BC-44494DADAE4B}" type="pres">
      <dgm:prSet presAssocID="{E2E59B81-098E-4AD1-B687-53CBC2892CC6}" presName="background3" presStyleLbl="node3" presStyleIdx="7" presStyleCnt="8"/>
      <dgm:spPr/>
    </dgm:pt>
    <dgm:pt modelId="{10ED52C8-24FC-485B-9DE7-618CDE5385DC}" type="pres">
      <dgm:prSet presAssocID="{E2E59B81-098E-4AD1-B687-53CBC2892CC6}" presName="text3" presStyleLbl="fgAcc3" presStyleIdx="7" presStyleCnt="8">
        <dgm:presLayoutVars>
          <dgm:chPref val="3"/>
        </dgm:presLayoutVars>
      </dgm:prSet>
      <dgm:spPr/>
      <dgm:t>
        <a:bodyPr/>
        <a:lstStyle/>
        <a:p>
          <a:endParaRPr lang="en-US"/>
        </a:p>
      </dgm:t>
    </dgm:pt>
    <dgm:pt modelId="{758D0856-7E4A-4ABD-93DE-624E1CE89B50}" type="pres">
      <dgm:prSet presAssocID="{E2E59B81-098E-4AD1-B687-53CBC2892CC6}" presName="hierChild4" presStyleCnt="0"/>
      <dgm:spPr/>
    </dgm:pt>
  </dgm:ptLst>
  <dgm:cxnLst>
    <dgm:cxn modelId="{3C1F437F-2FD5-4520-B054-C945E0D6F845}" type="presOf" srcId="{58BA8F05-1FAE-4581-8077-4937255AF82B}" destId="{7513DE24-33DC-4B87-BFAA-E6EB8E680D72}" srcOrd="0" destOrd="0" presId="urn:microsoft.com/office/officeart/2005/8/layout/hierarchy1"/>
    <dgm:cxn modelId="{3F7B20E6-833D-43E1-B376-661BF45108B4}" type="presOf" srcId="{B0F92738-C291-4F76-A548-645466D74025}" destId="{0313BB21-0FF0-4784-9DBC-5659EAEB9675}" srcOrd="0" destOrd="0" presId="urn:microsoft.com/office/officeart/2005/8/layout/hierarchy1"/>
    <dgm:cxn modelId="{9EDFAAB9-1134-47C0-8BEF-3679F96D636E}" type="presOf" srcId="{52693947-091E-4EA7-A0E8-AB6BC5EAC94D}" destId="{0D413EB4-0D5D-4CDB-8EDE-B22FF610E211}" srcOrd="0" destOrd="0" presId="urn:microsoft.com/office/officeart/2005/8/layout/hierarchy1"/>
    <dgm:cxn modelId="{AC099327-9435-48CB-BB12-531F624370C8}" srcId="{6CBE5518-9BFE-4E86-8016-EFF1FF3C2FEC}" destId="{A2125257-F373-4637-A6A3-ED795B7BC5B2}" srcOrd="0" destOrd="0" parTransId="{B0F92738-C291-4F76-A548-645466D74025}" sibTransId="{4E82F430-7B4F-4651-B5A8-13011D93ABC4}"/>
    <dgm:cxn modelId="{DEAFA6F5-FD2E-4844-BB62-9253DE97EC74}" type="presOf" srcId="{0A06D80B-BDDC-45D1-AE1E-B6176D9E9BCA}" destId="{A183C142-F424-415B-B8E0-C0A42B362B2D}" srcOrd="0" destOrd="0" presId="urn:microsoft.com/office/officeart/2005/8/layout/hierarchy1"/>
    <dgm:cxn modelId="{B334C923-266B-4759-AF1C-2DF0B092892E}" type="presOf" srcId="{33C62776-3630-45A1-A6DB-7CFD986A33E3}" destId="{3B05D7D3-9FF7-41B6-AAAC-EBA825B84FB2}" srcOrd="0" destOrd="0" presId="urn:microsoft.com/office/officeart/2005/8/layout/hierarchy1"/>
    <dgm:cxn modelId="{641231A8-DD87-475A-96D5-CC754CD2E4FA}" srcId="{2BF8C51C-C36F-48F2-8494-CE0F55690170}" destId="{B50C4F47-D314-4440-91D9-C208A9B0A8E4}" srcOrd="0" destOrd="0" parTransId="{956FD2AB-D2EB-4FCD-A8EC-D211643A4045}" sibTransId="{A851A3B3-A9F3-404A-A7D8-A12C77293746}"/>
    <dgm:cxn modelId="{72A00221-D996-452B-AB10-3A308FDC892B}" srcId="{6CBE5518-9BFE-4E86-8016-EFF1FF3C2FEC}" destId="{33C62776-3630-45A1-A6DB-7CFD986A33E3}" srcOrd="1" destOrd="0" parTransId="{5524D6CA-0989-44F5-B139-E994708CBC49}" sibTransId="{2674C04E-369A-4629-94EB-8E2BB854ECBA}"/>
    <dgm:cxn modelId="{94BBDB0B-D419-4043-80AB-97CF98394100}" type="presOf" srcId="{1E023E94-11DF-4663-A485-B93679C7D2CE}" destId="{9EDE3431-4BE0-4FC5-9956-7DB649E53EEA}" srcOrd="0" destOrd="0" presId="urn:microsoft.com/office/officeart/2005/8/layout/hierarchy1"/>
    <dgm:cxn modelId="{6CF6673A-E836-4717-83CE-5BFF9DD6DE22}" type="presOf" srcId="{E2E59B81-098E-4AD1-B687-53CBC2892CC6}" destId="{10ED52C8-24FC-485B-9DE7-618CDE5385DC}" srcOrd="0" destOrd="0" presId="urn:microsoft.com/office/officeart/2005/8/layout/hierarchy1"/>
    <dgm:cxn modelId="{17B29C65-0B52-43E4-A403-237308220128}" srcId="{0E35520C-E77F-4B80-B7AB-7EBFBF8668D6}" destId="{221F02F1-C2AC-4721-8BAF-00D3120CFE60}" srcOrd="1" destOrd="0" parTransId="{3D8245EE-ED61-40E8-BA19-9D5CB3E294C1}" sibTransId="{0B0E676D-CE25-4619-9D29-C75D067CB707}"/>
    <dgm:cxn modelId="{28D9B3E2-BFC1-48E5-AF48-07E5D39F326B}" srcId="{617F09D3-1005-4045-B850-6AB112D7E20E}" destId="{8653EA6A-4B42-427A-8A37-E9A81FA38EF7}" srcOrd="2" destOrd="0" parTransId="{010C54D8-02CF-45AA-9F80-F0EFAA5E3F86}" sibTransId="{4330BDEC-6198-4066-929F-04DD9A3565B4}"/>
    <dgm:cxn modelId="{7B9882EF-9A3F-49A8-B82F-A32D9A812FAA}" type="presOf" srcId="{B11FF32A-480F-4C73-A922-21F6FDCD197A}" destId="{3EBC087A-8B4C-4F93-BE23-9684FB2DFC7C}" srcOrd="0" destOrd="0" presId="urn:microsoft.com/office/officeart/2005/8/layout/hierarchy1"/>
    <dgm:cxn modelId="{A42B0909-F5F4-4EEB-9E95-5DFCD3EA417D}" type="presOf" srcId="{010C54D8-02CF-45AA-9F80-F0EFAA5E3F86}" destId="{78EE987D-E3CE-4D61-BBAC-EE44E89ACE3E}" srcOrd="0" destOrd="0" presId="urn:microsoft.com/office/officeart/2005/8/layout/hierarchy1"/>
    <dgm:cxn modelId="{F169A02F-5869-4C34-A9C5-CA420148F737}" type="presOf" srcId="{617F09D3-1005-4045-B850-6AB112D7E20E}" destId="{CF7AF3C8-92FE-4310-8192-732676FD5127}" srcOrd="0" destOrd="0" presId="urn:microsoft.com/office/officeart/2005/8/layout/hierarchy1"/>
    <dgm:cxn modelId="{C0CA3778-A595-41C4-987E-91207F078F12}" srcId="{7D925742-3584-46B6-85C0-7CE3FBC3D2F0}" destId="{6CBE5518-9BFE-4E86-8016-EFF1FF3C2FEC}" srcOrd="0" destOrd="0" parTransId="{0A06D80B-BDDC-45D1-AE1E-B6176D9E9BCA}" sibTransId="{855D6F06-2B50-4DDD-9E42-009442BB75FD}"/>
    <dgm:cxn modelId="{CFF4F7A8-5A29-4AC9-8AF0-F01C7E70FDD9}" type="presOf" srcId="{239589D2-1917-4F07-B65F-C89D2101D7DC}" destId="{D1BAFFDA-06A7-4B49-BE59-6CB75E470628}" srcOrd="0" destOrd="0" presId="urn:microsoft.com/office/officeart/2005/8/layout/hierarchy1"/>
    <dgm:cxn modelId="{DB7267F3-639D-418E-A21D-820F2FF7A1A2}" type="presOf" srcId="{B89616F3-B603-4E04-8FDE-47CDF9919D63}" destId="{0B1F3CA4-4222-4CA9-B6FF-33A55127B030}" srcOrd="0" destOrd="0" presId="urn:microsoft.com/office/officeart/2005/8/layout/hierarchy1"/>
    <dgm:cxn modelId="{B67AFBAF-8999-44C2-AA05-BFBC7DFE2005}" type="presOf" srcId="{67F8607C-52A3-4ABB-A12D-08860CA02002}" destId="{155F0532-4081-41F9-AF1E-628F15C9FA66}" srcOrd="0" destOrd="0" presId="urn:microsoft.com/office/officeart/2005/8/layout/hierarchy1"/>
    <dgm:cxn modelId="{41797390-6A30-4147-A01C-D4408461F39D}" type="presOf" srcId="{8653EA6A-4B42-427A-8A37-E9A81FA38EF7}" destId="{0576F85F-BC8F-43B1-B1F8-A20DCF6C0ED1}" srcOrd="0" destOrd="0" presId="urn:microsoft.com/office/officeart/2005/8/layout/hierarchy1"/>
    <dgm:cxn modelId="{A48A4551-F84B-46EA-A61A-260F7E6BB58A}" srcId="{D5D4E447-F2BE-4110-981D-15BFFADD0195}" destId="{6868C3FA-6B1E-4426-A954-7757B95664DD}" srcOrd="1" destOrd="0" parTransId="{1E023E94-11DF-4663-A485-B93679C7D2CE}" sibTransId="{9F4C26AA-F1E9-4757-8A41-77955818EA0B}"/>
    <dgm:cxn modelId="{73798E16-F437-4820-BA0E-7E649549087E}" type="presOf" srcId="{0E35520C-E77F-4B80-B7AB-7EBFBF8668D6}" destId="{7BD2D08F-669A-4622-A3AB-3788BD75FECD}" srcOrd="0" destOrd="0" presId="urn:microsoft.com/office/officeart/2005/8/layout/hierarchy1"/>
    <dgm:cxn modelId="{50D7A87D-DD23-49ED-9915-E10B26C3A976}" srcId="{D5D4E447-F2BE-4110-981D-15BFFADD0195}" destId="{58BA8F05-1FAE-4581-8077-4937255AF82B}" srcOrd="2" destOrd="0" parTransId="{A9480F12-E2A4-42C2-BBA0-AF245248986B}" sibTransId="{96ACEAA5-ABBC-41BE-A9AB-48E21EFE862C}"/>
    <dgm:cxn modelId="{3C0FE460-E0FB-45CA-89E2-DA5475504CA0}" type="presOf" srcId="{F2C3B01A-5084-4200-9DC7-FF8A7FB09D62}" destId="{72EDEBA4-AA41-4182-8FCC-6B6171D6778F}" srcOrd="0" destOrd="0" presId="urn:microsoft.com/office/officeart/2005/8/layout/hierarchy1"/>
    <dgm:cxn modelId="{43256D79-A33E-4E7B-8B30-E03FA6ABCED1}" type="presOf" srcId="{A40D9B1E-C5ED-421A-B3F7-5222C3438B62}" destId="{7FE9226F-AED1-4F0F-A167-9155367914F8}" srcOrd="0" destOrd="0" presId="urn:microsoft.com/office/officeart/2005/8/layout/hierarchy1"/>
    <dgm:cxn modelId="{44FB63CB-C24F-4C45-A0FF-85966411AB01}" type="presOf" srcId="{2BF8C51C-C36F-48F2-8494-CE0F55690170}" destId="{9E4AC41F-174B-400C-8062-BCFF3A6E7D61}" srcOrd="0" destOrd="0" presId="urn:microsoft.com/office/officeart/2005/8/layout/hierarchy1"/>
    <dgm:cxn modelId="{2DA68EFF-32B9-43A2-B99B-7D3101657EA2}" srcId="{B50C4F47-D314-4440-91D9-C208A9B0A8E4}" destId="{EDF1D644-2538-4383-843A-1824B9FE3F8C}" srcOrd="2" destOrd="0" parTransId="{B89616F3-B603-4E04-8FDE-47CDF9919D63}" sibTransId="{37BD1B20-BC45-4F78-971C-6905E64C6AA8}"/>
    <dgm:cxn modelId="{797A71AA-6582-44ED-A950-168C324E334A}" type="presOf" srcId="{5E2C1207-2B9D-402C-B663-F7AA757AD746}" destId="{A8ACEBC7-BFCD-47E0-B0EF-1FEAFA21A49B}" srcOrd="0" destOrd="0" presId="urn:microsoft.com/office/officeart/2005/8/layout/hierarchy1"/>
    <dgm:cxn modelId="{B11B27F8-C8D8-4AD7-8127-A4FA9D547559}" type="presOf" srcId="{743EDC7D-9289-44D4-BA83-0B093F9D2FEF}" destId="{C617C853-A081-4EE5-A474-A0A58CD77234}" srcOrd="0" destOrd="0" presId="urn:microsoft.com/office/officeart/2005/8/layout/hierarchy1"/>
    <dgm:cxn modelId="{60397D36-0FA8-4420-B2BD-A32E4191D157}" srcId="{B50C4F47-D314-4440-91D9-C208A9B0A8E4}" destId="{617F09D3-1005-4045-B850-6AB112D7E20E}" srcOrd="0" destOrd="0" parTransId="{A40D9B1E-C5ED-421A-B3F7-5222C3438B62}" sibTransId="{475721C3-B740-451F-91AE-13602B496764}"/>
    <dgm:cxn modelId="{18056BB9-DB60-4917-A03D-13C09000DBD8}" type="presOf" srcId="{6CBE5518-9BFE-4E86-8016-EFF1FF3C2FEC}" destId="{54B671AF-51CD-4588-A7FC-96C71138AE29}" srcOrd="0" destOrd="0" presId="urn:microsoft.com/office/officeart/2005/8/layout/hierarchy1"/>
    <dgm:cxn modelId="{57BE2B3B-7841-4613-8281-B73D87C80566}" type="presOf" srcId="{EDF1D644-2538-4383-843A-1824B9FE3F8C}" destId="{62BC274D-6C4F-43A5-909E-966519AF59FD}" srcOrd="0" destOrd="0" presId="urn:microsoft.com/office/officeart/2005/8/layout/hierarchy1"/>
    <dgm:cxn modelId="{1446A7FF-55C6-40C0-8EDB-C7095F2B589A}" type="presOf" srcId="{5524D6CA-0989-44F5-B139-E994708CBC49}" destId="{0E654CA3-40C0-41E1-B660-C46DB47F24DA}" srcOrd="0" destOrd="0" presId="urn:microsoft.com/office/officeart/2005/8/layout/hierarchy1"/>
    <dgm:cxn modelId="{37D67CE3-2171-4148-9BFB-11FE7AE71CF2}" srcId="{0E35520C-E77F-4B80-B7AB-7EBFBF8668D6}" destId="{67F8607C-52A3-4ABB-A12D-08860CA02002}" srcOrd="0" destOrd="0" parTransId="{743EDC7D-9289-44D4-BA83-0B093F9D2FEF}" sibTransId="{EF400425-BF3F-467C-8C9F-C2699C88C932}"/>
    <dgm:cxn modelId="{A8E95159-1567-4EE0-9C81-A35D9840AF08}" srcId="{617F09D3-1005-4045-B850-6AB112D7E20E}" destId="{239589D2-1917-4F07-B65F-C89D2101D7DC}" srcOrd="0" destOrd="0" parTransId="{5E2C1207-2B9D-402C-B663-F7AA757AD746}" sibTransId="{4BD31145-9E6D-43D4-B91A-10AE192A256F}"/>
    <dgm:cxn modelId="{3B4B7004-6717-4C72-BCD7-DD830047BF20}" type="presOf" srcId="{7D925742-3584-46B6-85C0-7CE3FBC3D2F0}" destId="{EF210FB6-A933-447E-996A-D6FF7F9CF77B}" srcOrd="0" destOrd="0" presId="urn:microsoft.com/office/officeart/2005/8/layout/hierarchy1"/>
    <dgm:cxn modelId="{25C34069-574F-4544-8AF0-6A42A09044CB}" type="presOf" srcId="{7D12F804-3A1E-4169-95FC-389328E83A5D}" destId="{C2880FED-EB78-4A10-889A-514F4B6022B4}" srcOrd="0" destOrd="0" presId="urn:microsoft.com/office/officeart/2005/8/layout/hierarchy1"/>
    <dgm:cxn modelId="{41932BA5-8F0C-412B-B5D7-8906A679026C}" srcId="{B50C4F47-D314-4440-91D9-C208A9B0A8E4}" destId="{D5D4E447-F2BE-4110-981D-15BFFADD0195}" srcOrd="1" destOrd="0" parTransId="{F2C3B01A-5084-4200-9DC7-FF8A7FB09D62}" sibTransId="{A875954A-426B-4B13-B553-7004F43E7A16}"/>
    <dgm:cxn modelId="{6A5BC369-50D9-4382-85E9-C1ADADD6A332}" srcId="{617F09D3-1005-4045-B850-6AB112D7E20E}" destId="{9468E207-84C1-44C4-A289-BA68EE5C4B4D}" srcOrd="3" destOrd="0" parTransId="{52693947-091E-4EA7-A0E8-AB6BC5EAC94D}" sibTransId="{4CA41C81-BB85-4EDA-9F3A-3A389313D7F1}"/>
    <dgm:cxn modelId="{9AF7C5EA-BA8A-434A-B919-D2544555D978}" srcId="{D5D4E447-F2BE-4110-981D-15BFFADD0195}" destId="{7D925742-3584-46B6-85C0-7CE3FBC3D2F0}" srcOrd="0" destOrd="0" parTransId="{B11FF32A-480F-4C73-A922-21F6FDCD197A}" sibTransId="{E652FA6D-DABE-432C-97F8-952DDE7A3182}"/>
    <dgm:cxn modelId="{153571FF-30B5-4FB2-87EA-DBBA25D67EE2}" srcId="{617F09D3-1005-4045-B850-6AB112D7E20E}" destId="{7D12F804-3A1E-4169-95FC-389328E83A5D}" srcOrd="1" destOrd="0" parTransId="{80FF2EE9-F2B0-44A0-9909-8B9DBEA60341}" sibTransId="{223CF5E8-C232-448F-9D47-FF2F502A69AF}"/>
    <dgm:cxn modelId="{53921B3A-0AF0-49CD-BF35-C915D62A188F}" type="presOf" srcId="{D5D4E447-F2BE-4110-981D-15BFFADD0195}" destId="{CC7C28F8-0A30-4185-BDBA-DFFD0C50A1F9}" srcOrd="0" destOrd="0" presId="urn:microsoft.com/office/officeart/2005/8/layout/hierarchy1"/>
    <dgm:cxn modelId="{72699E52-17D3-4F56-82DA-A305BC7F1A1F}" type="presOf" srcId="{3D8245EE-ED61-40E8-BA19-9D5CB3E294C1}" destId="{B3273FAB-5C03-4458-95F6-48AFCDB6134D}" srcOrd="0" destOrd="0" presId="urn:microsoft.com/office/officeart/2005/8/layout/hierarchy1"/>
    <dgm:cxn modelId="{5F55BAB2-B636-4BEC-A29A-B3F92DFB2C98}" srcId="{EDF1D644-2538-4383-843A-1824B9FE3F8C}" destId="{E2E59B81-098E-4AD1-B687-53CBC2892CC6}" srcOrd="0" destOrd="0" parTransId="{72A35313-2162-41E2-BC91-BB4408867D85}" sibTransId="{367107FA-C314-4FB5-8DAD-F3585DF3E00C}"/>
    <dgm:cxn modelId="{379CB5CC-D871-4DBA-9C71-C9D5BDFC2E84}" type="presOf" srcId="{72A35313-2162-41E2-BC91-BB4408867D85}" destId="{5E538F96-D20E-4ED5-A22B-C2D6503D94B3}" srcOrd="0" destOrd="0" presId="urn:microsoft.com/office/officeart/2005/8/layout/hierarchy1"/>
    <dgm:cxn modelId="{DADD3FF8-1053-49E6-AE7C-4339342C4E59}" type="presOf" srcId="{9468E207-84C1-44C4-A289-BA68EE5C4B4D}" destId="{50B5C2C7-0724-479E-AE4F-D8CC38FEB844}" srcOrd="0" destOrd="0" presId="urn:microsoft.com/office/officeart/2005/8/layout/hierarchy1"/>
    <dgm:cxn modelId="{F24C28D9-9586-44E1-B8A2-CB6F9510B1D1}" type="presOf" srcId="{221F02F1-C2AC-4721-8BAF-00D3120CFE60}" destId="{10F8EBD5-DC8B-4DAF-97C5-207EEE7527D4}" srcOrd="0" destOrd="0" presId="urn:microsoft.com/office/officeart/2005/8/layout/hierarchy1"/>
    <dgm:cxn modelId="{E81235B5-836D-4CCB-AE87-E2953429A246}" type="presOf" srcId="{6868C3FA-6B1E-4426-A954-7757B95664DD}" destId="{BB9D3097-562E-4863-A286-74EAEEACC283}" srcOrd="0" destOrd="0" presId="urn:microsoft.com/office/officeart/2005/8/layout/hierarchy1"/>
    <dgm:cxn modelId="{5FE313FD-76BA-4AC8-8BDD-D28B514B7A7D}" type="presOf" srcId="{B50C4F47-D314-4440-91D9-C208A9B0A8E4}" destId="{18B6AE5D-B87E-4182-8B2A-DDA89D717F70}" srcOrd="0" destOrd="0" presId="urn:microsoft.com/office/officeart/2005/8/layout/hierarchy1"/>
    <dgm:cxn modelId="{6443E590-154A-4545-854A-91E76F661012}" type="presOf" srcId="{537B6B08-EFA7-477B-A6E4-3A612E07E949}" destId="{01979E5B-4609-4EAC-B02C-DCD6872060A6}" srcOrd="0" destOrd="0" presId="urn:microsoft.com/office/officeart/2005/8/layout/hierarchy1"/>
    <dgm:cxn modelId="{0A7615F5-8BCA-4DAC-8F9A-CDDB2B469B24}" srcId="{7D925742-3584-46B6-85C0-7CE3FBC3D2F0}" destId="{0E35520C-E77F-4B80-B7AB-7EBFBF8668D6}" srcOrd="1" destOrd="0" parTransId="{537B6B08-EFA7-477B-A6E4-3A612E07E949}" sibTransId="{E6E5F4EC-C302-4C4F-A15E-1CE22F75456F}"/>
    <dgm:cxn modelId="{BF19BB16-7D60-44C3-987D-FFC4FBFD9FA3}" type="presOf" srcId="{A2125257-F373-4637-A6A3-ED795B7BC5B2}" destId="{04C28A71-2806-4DD6-89AE-722E071902FC}" srcOrd="0" destOrd="0" presId="urn:microsoft.com/office/officeart/2005/8/layout/hierarchy1"/>
    <dgm:cxn modelId="{55BCFC90-DC53-472F-9FBC-1E6DA56F4CB5}" type="presOf" srcId="{A9480F12-E2A4-42C2-BBA0-AF245248986B}" destId="{79914DAD-E2F0-4575-A3F0-443D0216257A}" srcOrd="0" destOrd="0" presId="urn:microsoft.com/office/officeart/2005/8/layout/hierarchy1"/>
    <dgm:cxn modelId="{6B97B9CB-72F3-49EA-B79E-24ADFE2DB314}" type="presOf" srcId="{80FF2EE9-F2B0-44A0-9909-8B9DBEA60341}" destId="{955533C6-E6BD-4A10-A2DF-591BB3AF1AE5}" srcOrd="0" destOrd="0" presId="urn:microsoft.com/office/officeart/2005/8/layout/hierarchy1"/>
    <dgm:cxn modelId="{6C1B12EE-CDB1-40AA-93B0-3DFBDE0CCE97}" type="presParOf" srcId="{9E4AC41F-174B-400C-8062-BCFF3A6E7D61}" destId="{63E606CA-6359-4370-99CB-C875830A9400}" srcOrd="0" destOrd="0" presId="urn:microsoft.com/office/officeart/2005/8/layout/hierarchy1"/>
    <dgm:cxn modelId="{D06CCFDF-367A-45C1-B0EE-B935622F5686}" type="presParOf" srcId="{63E606CA-6359-4370-99CB-C875830A9400}" destId="{138C54DD-9105-4DEC-ADA4-47AC1519B724}" srcOrd="0" destOrd="0" presId="urn:microsoft.com/office/officeart/2005/8/layout/hierarchy1"/>
    <dgm:cxn modelId="{5659A30E-142D-495E-B5EF-853D0D82200E}" type="presParOf" srcId="{138C54DD-9105-4DEC-ADA4-47AC1519B724}" destId="{5362BF77-C65E-4AD7-ABD5-D50FCADAD470}" srcOrd="0" destOrd="0" presId="urn:microsoft.com/office/officeart/2005/8/layout/hierarchy1"/>
    <dgm:cxn modelId="{866DB800-A4EE-414C-A6FE-236151E16BEE}" type="presParOf" srcId="{138C54DD-9105-4DEC-ADA4-47AC1519B724}" destId="{18B6AE5D-B87E-4182-8B2A-DDA89D717F70}" srcOrd="1" destOrd="0" presId="urn:microsoft.com/office/officeart/2005/8/layout/hierarchy1"/>
    <dgm:cxn modelId="{E61B7C2C-4671-4EFB-A06B-4AA610FBC2FD}" type="presParOf" srcId="{63E606CA-6359-4370-99CB-C875830A9400}" destId="{01C0F6D3-2691-41B9-8285-F2E408F94C20}" srcOrd="1" destOrd="0" presId="urn:microsoft.com/office/officeart/2005/8/layout/hierarchy1"/>
    <dgm:cxn modelId="{40DF8B78-C2C7-4FE5-BCF5-F9B51C777FB8}" type="presParOf" srcId="{01C0F6D3-2691-41B9-8285-F2E408F94C20}" destId="{7FE9226F-AED1-4F0F-A167-9155367914F8}" srcOrd="0" destOrd="0" presId="urn:microsoft.com/office/officeart/2005/8/layout/hierarchy1"/>
    <dgm:cxn modelId="{B2030BA4-037A-43F4-92F3-1D64513042C5}" type="presParOf" srcId="{01C0F6D3-2691-41B9-8285-F2E408F94C20}" destId="{DB0094C0-63B2-4299-91EF-E7F1492926D3}" srcOrd="1" destOrd="0" presId="urn:microsoft.com/office/officeart/2005/8/layout/hierarchy1"/>
    <dgm:cxn modelId="{37444E11-296F-4B56-BDE6-576C02832321}" type="presParOf" srcId="{DB0094C0-63B2-4299-91EF-E7F1492926D3}" destId="{63DCAC66-0007-488F-909C-D2DBF80B581B}" srcOrd="0" destOrd="0" presId="urn:microsoft.com/office/officeart/2005/8/layout/hierarchy1"/>
    <dgm:cxn modelId="{02B86889-50EE-466F-9ED6-4F6DA3D03F10}" type="presParOf" srcId="{63DCAC66-0007-488F-909C-D2DBF80B581B}" destId="{9ADA0FB2-AD38-49D0-87DC-3C18F9DE953F}" srcOrd="0" destOrd="0" presId="urn:microsoft.com/office/officeart/2005/8/layout/hierarchy1"/>
    <dgm:cxn modelId="{9302825C-453E-4A35-9420-C3A2F512677C}" type="presParOf" srcId="{63DCAC66-0007-488F-909C-D2DBF80B581B}" destId="{CF7AF3C8-92FE-4310-8192-732676FD5127}" srcOrd="1" destOrd="0" presId="urn:microsoft.com/office/officeart/2005/8/layout/hierarchy1"/>
    <dgm:cxn modelId="{E5B85383-4D31-4DF2-A1E4-4E42BFF5002E}" type="presParOf" srcId="{DB0094C0-63B2-4299-91EF-E7F1492926D3}" destId="{14C73C57-DD10-44EF-A861-05D2D515B277}" srcOrd="1" destOrd="0" presId="urn:microsoft.com/office/officeart/2005/8/layout/hierarchy1"/>
    <dgm:cxn modelId="{A25930FC-7492-4585-AB8C-DAD46118E860}" type="presParOf" srcId="{14C73C57-DD10-44EF-A861-05D2D515B277}" destId="{A8ACEBC7-BFCD-47E0-B0EF-1FEAFA21A49B}" srcOrd="0" destOrd="0" presId="urn:microsoft.com/office/officeart/2005/8/layout/hierarchy1"/>
    <dgm:cxn modelId="{DCA9A249-AF76-4260-A833-C10B099E05E8}" type="presParOf" srcId="{14C73C57-DD10-44EF-A861-05D2D515B277}" destId="{1C1C7D79-99EC-47B5-B91C-E6B16FD2C5F4}" srcOrd="1" destOrd="0" presId="urn:microsoft.com/office/officeart/2005/8/layout/hierarchy1"/>
    <dgm:cxn modelId="{1C38422F-B85E-498B-916D-1B1B4206E334}" type="presParOf" srcId="{1C1C7D79-99EC-47B5-B91C-E6B16FD2C5F4}" destId="{0C0E4973-90BB-4642-8BE0-41F19A39556B}" srcOrd="0" destOrd="0" presId="urn:microsoft.com/office/officeart/2005/8/layout/hierarchy1"/>
    <dgm:cxn modelId="{678B46FF-5242-4789-B932-B62647F95ED0}" type="presParOf" srcId="{0C0E4973-90BB-4642-8BE0-41F19A39556B}" destId="{06633229-D4F1-43A7-B82C-EB7C92D1A1A0}" srcOrd="0" destOrd="0" presId="urn:microsoft.com/office/officeart/2005/8/layout/hierarchy1"/>
    <dgm:cxn modelId="{B8523235-72F9-4570-BAC7-6E40F1B137E3}" type="presParOf" srcId="{0C0E4973-90BB-4642-8BE0-41F19A39556B}" destId="{D1BAFFDA-06A7-4B49-BE59-6CB75E470628}" srcOrd="1" destOrd="0" presId="urn:microsoft.com/office/officeart/2005/8/layout/hierarchy1"/>
    <dgm:cxn modelId="{886B0290-BDA8-4DC9-8E00-E13158C777DC}" type="presParOf" srcId="{1C1C7D79-99EC-47B5-B91C-E6B16FD2C5F4}" destId="{1396DDEC-6836-48F7-A82B-E4405FF47ED5}" srcOrd="1" destOrd="0" presId="urn:microsoft.com/office/officeart/2005/8/layout/hierarchy1"/>
    <dgm:cxn modelId="{6B7BDFF8-55CC-46EE-A69D-F3EEFDDBEB81}" type="presParOf" srcId="{14C73C57-DD10-44EF-A861-05D2D515B277}" destId="{955533C6-E6BD-4A10-A2DF-591BB3AF1AE5}" srcOrd="2" destOrd="0" presId="urn:microsoft.com/office/officeart/2005/8/layout/hierarchy1"/>
    <dgm:cxn modelId="{2FC7277C-A019-41D7-98A7-4C871A2DCF7B}" type="presParOf" srcId="{14C73C57-DD10-44EF-A861-05D2D515B277}" destId="{DF415BD5-6897-4A8A-99ED-C5D9FF7438AE}" srcOrd="3" destOrd="0" presId="urn:microsoft.com/office/officeart/2005/8/layout/hierarchy1"/>
    <dgm:cxn modelId="{C5B4ADCF-DC24-4C5B-8B0A-7F04BC4A77F6}" type="presParOf" srcId="{DF415BD5-6897-4A8A-99ED-C5D9FF7438AE}" destId="{EC02683D-248E-4708-A2C9-A7A394771EFD}" srcOrd="0" destOrd="0" presId="urn:microsoft.com/office/officeart/2005/8/layout/hierarchy1"/>
    <dgm:cxn modelId="{2D9E6FCE-21FC-4F4D-9033-691FB449CB2C}" type="presParOf" srcId="{EC02683D-248E-4708-A2C9-A7A394771EFD}" destId="{556D3280-5AC2-431F-9601-FA5460ECB5A3}" srcOrd="0" destOrd="0" presId="urn:microsoft.com/office/officeart/2005/8/layout/hierarchy1"/>
    <dgm:cxn modelId="{2FB94442-422B-4F9A-9BD2-8C6D8DB41294}" type="presParOf" srcId="{EC02683D-248E-4708-A2C9-A7A394771EFD}" destId="{C2880FED-EB78-4A10-889A-514F4B6022B4}" srcOrd="1" destOrd="0" presId="urn:microsoft.com/office/officeart/2005/8/layout/hierarchy1"/>
    <dgm:cxn modelId="{CFE97978-84CC-4C8D-8E61-45595B429FB5}" type="presParOf" srcId="{DF415BD5-6897-4A8A-99ED-C5D9FF7438AE}" destId="{6B4280C3-75DA-4FAB-AD92-95E854FDC465}" srcOrd="1" destOrd="0" presId="urn:microsoft.com/office/officeart/2005/8/layout/hierarchy1"/>
    <dgm:cxn modelId="{A01BB744-FE27-481A-BB48-AD4B22CFCF30}" type="presParOf" srcId="{14C73C57-DD10-44EF-A861-05D2D515B277}" destId="{78EE987D-E3CE-4D61-BBAC-EE44E89ACE3E}" srcOrd="4" destOrd="0" presId="urn:microsoft.com/office/officeart/2005/8/layout/hierarchy1"/>
    <dgm:cxn modelId="{88886F05-2EF9-495F-B453-7C6D3299DCD7}" type="presParOf" srcId="{14C73C57-DD10-44EF-A861-05D2D515B277}" destId="{55F44BE0-15DF-4BBE-9900-A63222439341}" srcOrd="5" destOrd="0" presId="urn:microsoft.com/office/officeart/2005/8/layout/hierarchy1"/>
    <dgm:cxn modelId="{AF5E0EAA-C69C-4041-BBDA-C49C794346B8}" type="presParOf" srcId="{55F44BE0-15DF-4BBE-9900-A63222439341}" destId="{5BE3BE5F-768D-4671-BB4F-79D252711FCA}" srcOrd="0" destOrd="0" presId="urn:microsoft.com/office/officeart/2005/8/layout/hierarchy1"/>
    <dgm:cxn modelId="{7FFC374C-BFA3-4DDD-9D9C-CAB340C5E00A}" type="presParOf" srcId="{5BE3BE5F-768D-4671-BB4F-79D252711FCA}" destId="{0966D606-34D2-45D5-9EAA-72066C77D0F9}" srcOrd="0" destOrd="0" presId="urn:microsoft.com/office/officeart/2005/8/layout/hierarchy1"/>
    <dgm:cxn modelId="{CB92AECF-F51F-49DF-89A4-78473A77C60A}" type="presParOf" srcId="{5BE3BE5F-768D-4671-BB4F-79D252711FCA}" destId="{0576F85F-BC8F-43B1-B1F8-A20DCF6C0ED1}" srcOrd="1" destOrd="0" presId="urn:microsoft.com/office/officeart/2005/8/layout/hierarchy1"/>
    <dgm:cxn modelId="{202649AE-FB58-42A8-A380-C6FC66AB4DCD}" type="presParOf" srcId="{55F44BE0-15DF-4BBE-9900-A63222439341}" destId="{ABB9B25F-99B1-4D92-BA83-330EA5A49966}" srcOrd="1" destOrd="0" presId="urn:microsoft.com/office/officeart/2005/8/layout/hierarchy1"/>
    <dgm:cxn modelId="{B3F7C8AD-3B8C-4A78-95DE-38B1C539CA38}" type="presParOf" srcId="{14C73C57-DD10-44EF-A861-05D2D515B277}" destId="{0D413EB4-0D5D-4CDB-8EDE-B22FF610E211}" srcOrd="6" destOrd="0" presId="urn:microsoft.com/office/officeart/2005/8/layout/hierarchy1"/>
    <dgm:cxn modelId="{A2FD1C09-334F-40AE-98F5-A461544CE662}" type="presParOf" srcId="{14C73C57-DD10-44EF-A861-05D2D515B277}" destId="{8F5BCC8A-8AE6-41D8-A54B-1BD85C8CF4FD}" srcOrd="7" destOrd="0" presId="urn:microsoft.com/office/officeart/2005/8/layout/hierarchy1"/>
    <dgm:cxn modelId="{F6322D00-688E-4BDC-9F93-E24BA884AC71}" type="presParOf" srcId="{8F5BCC8A-8AE6-41D8-A54B-1BD85C8CF4FD}" destId="{5113C4CA-A1DA-485A-AFC2-F766C1369127}" srcOrd="0" destOrd="0" presId="urn:microsoft.com/office/officeart/2005/8/layout/hierarchy1"/>
    <dgm:cxn modelId="{611E3EF1-0D2B-4BED-965C-52D80A67729C}" type="presParOf" srcId="{5113C4CA-A1DA-485A-AFC2-F766C1369127}" destId="{64E763F6-2DA8-43CA-BE13-81A84FA0873E}" srcOrd="0" destOrd="0" presId="urn:microsoft.com/office/officeart/2005/8/layout/hierarchy1"/>
    <dgm:cxn modelId="{4FC2A236-2FDB-436D-8B87-0DB700542F03}" type="presParOf" srcId="{5113C4CA-A1DA-485A-AFC2-F766C1369127}" destId="{50B5C2C7-0724-479E-AE4F-D8CC38FEB844}" srcOrd="1" destOrd="0" presId="urn:microsoft.com/office/officeart/2005/8/layout/hierarchy1"/>
    <dgm:cxn modelId="{56AA0A39-2BC1-4063-A536-FD84E79C0991}" type="presParOf" srcId="{8F5BCC8A-8AE6-41D8-A54B-1BD85C8CF4FD}" destId="{349A9474-2554-45BC-A074-F804E03355D6}" srcOrd="1" destOrd="0" presId="urn:microsoft.com/office/officeart/2005/8/layout/hierarchy1"/>
    <dgm:cxn modelId="{B47AE9C2-FE3D-4725-9EE7-5387E40E614F}" type="presParOf" srcId="{01C0F6D3-2691-41B9-8285-F2E408F94C20}" destId="{72EDEBA4-AA41-4182-8FCC-6B6171D6778F}" srcOrd="2" destOrd="0" presId="urn:microsoft.com/office/officeart/2005/8/layout/hierarchy1"/>
    <dgm:cxn modelId="{56C03DD2-2CF1-43C0-A142-8B811FB60A53}" type="presParOf" srcId="{01C0F6D3-2691-41B9-8285-F2E408F94C20}" destId="{F2C25CD9-AF51-4489-92F7-56DE88A0E831}" srcOrd="3" destOrd="0" presId="urn:microsoft.com/office/officeart/2005/8/layout/hierarchy1"/>
    <dgm:cxn modelId="{478CB8A7-E448-4A70-B166-2217680A8737}" type="presParOf" srcId="{F2C25CD9-AF51-4489-92F7-56DE88A0E831}" destId="{0897A5E8-23CE-44F8-B894-4C76E98FF2EF}" srcOrd="0" destOrd="0" presId="urn:microsoft.com/office/officeart/2005/8/layout/hierarchy1"/>
    <dgm:cxn modelId="{77B3729D-8AF3-4E9A-853E-1F54BD61118E}" type="presParOf" srcId="{0897A5E8-23CE-44F8-B894-4C76E98FF2EF}" destId="{F02AACBC-28A8-4B5D-8745-A8AE0DBADB12}" srcOrd="0" destOrd="0" presId="urn:microsoft.com/office/officeart/2005/8/layout/hierarchy1"/>
    <dgm:cxn modelId="{3C04D8E2-2EB2-4029-B61C-565B4873871E}" type="presParOf" srcId="{0897A5E8-23CE-44F8-B894-4C76E98FF2EF}" destId="{CC7C28F8-0A30-4185-BDBA-DFFD0C50A1F9}" srcOrd="1" destOrd="0" presId="urn:microsoft.com/office/officeart/2005/8/layout/hierarchy1"/>
    <dgm:cxn modelId="{E969314B-1E74-47AF-BBE7-F7C1D612ABE1}" type="presParOf" srcId="{F2C25CD9-AF51-4489-92F7-56DE88A0E831}" destId="{EF38B4A4-1D4D-4CE3-97D8-A0F03F2044C5}" srcOrd="1" destOrd="0" presId="urn:microsoft.com/office/officeart/2005/8/layout/hierarchy1"/>
    <dgm:cxn modelId="{1F27A861-A58E-48E0-9551-268514B9A2B4}" type="presParOf" srcId="{EF38B4A4-1D4D-4CE3-97D8-A0F03F2044C5}" destId="{3EBC087A-8B4C-4F93-BE23-9684FB2DFC7C}" srcOrd="0" destOrd="0" presId="urn:microsoft.com/office/officeart/2005/8/layout/hierarchy1"/>
    <dgm:cxn modelId="{72842678-49A6-4D21-9DB5-1B10C2CDD2B8}" type="presParOf" srcId="{EF38B4A4-1D4D-4CE3-97D8-A0F03F2044C5}" destId="{9A7F7608-0631-4F1F-97D8-6F33068221EE}" srcOrd="1" destOrd="0" presId="urn:microsoft.com/office/officeart/2005/8/layout/hierarchy1"/>
    <dgm:cxn modelId="{9498A034-142A-4A9A-9F2D-D07E4B78EAE3}" type="presParOf" srcId="{9A7F7608-0631-4F1F-97D8-6F33068221EE}" destId="{4482E152-D867-427C-9A0C-9B7748BEC188}" srcOrd="0" destOrd="0" presId="urn:microsoft.com/office/officeart/2005/8/layout/hierarchy1"/>
    <dgm:cxn modelId="{88ECF595-27E2-4294-B781-8D2026479FE6}" type="presParOf" srcId="{4482E152-D867-427C-9A0C-9B7748BEC188}" destId="{9C2C19F1-1CC1-4404-8335-49638758FFE2}" srcOrd="0" destOrd="0" presId="urn:microsoft.com/office/officeart/2005/8/layout/hierarchy1"/>
    <dgm:cxn modelId="{08C118EC-8185-448E-982A-8BC3CBEACC1F}" type="presParOf" srcId="{4482E152-D867-427C-9A0C-9B7748BEC188}" destId="{EF210FB6-A933-447E-996A-D6FF7F9CF77B}" srcOrd="1" destOrd="0" presId="urn:microsoft.com/office/officeart/2005/8/layout/hierarchy1"/>
    <dgm:cxn modelId="{7A2C929D-8F9D-4DE5-AAB9-8E50A1423F0C}" type="presParOf" srcId="{9A7F7608-0631-4F1F-97D8-6F33068221EE}" destId="{0BF55550-C8E3-40D6-988B-181710CFD628}" srcOrd="1" destOrd="0" presId="urn:microsoft.com/office/officeart/2005/8/layout/hierarchy1"/>
    <dgm:cxn modelId="{241AB4D8-D86E-45DD-BB67-24E68BDE421F}" type="presParOf" srcId="{0BF55550-C8E3-40D6-988B-181710CFD628}" destId="{A183C142-F424-415B-B8E0-C0A42B362B2D}" srcOrd="0" destOrd="0" presId="urn:microsoft.com/office/officeart/2005/8/layout/hierarchy1"/>
    <dgm:cxn modelId="{4A13464D-1AC3-4B01-B7E8-9E16376C6F2F}" type="presParOf" srcId="{0BF55550-C8E3-40D6-988B-181710CFD628}" destId="{AF088CD8-50FF-4BD3-96AD-39D746D4B3E0}" srcOrd="1" destOrd="0" presId="urn:microsoft.com/office/officeart/2005/8/layout/hierarchy1"/>
    <dgm:cxn modelId="{E33CF5BA-028C-495C-B5CB-C9791E30A4EF}" type="presParOf" srcId="{AF088CD8-50FF-4BD3-96AD-39D746D4B3E0}" destId="{A51DDC4B-3209-4BE6-BCC1-615F9A5DFCD1}" srcOrd="0" destOrd="0" presId="urn:microsoft.com/office/officeart/2005/8/layout/hierarchy1"/>
    <dgm:cxn modelId="{A1DB1E29-5A89-475A-A3D2-DCC63515281D}" type="presParOf" srcId="{A51DDC4B-3209-4BE6-BCC1-615F9A5DFCD1}" destId="{B1C37A6C-9D55-4247-A937-3382AA2B7BA7}" srcOrd="0" destOrd="0" presId="urn:microsoft.com/office/officeart/2005/8/layout/hierarchy1"/>
    <dgm:cxn modelId="{55170B4C-D81F-41FF-A197-6539F3AA7306}" type="presParOf" srcId="{A51DDC4B-3209-4BE6-BCC1-615F9A5DFCD1}" destId="{54B671AF-51CD-4588-A7FC-96C71138AE29}" srcOrd="1" destOrd="0" presId="urn:microsoft.com/office/officeart/2005/8/layout/hierarchy1"/>
    <dgm:cxn modelId="{35AF2A92-4F4F-4DF2-93A1-197374B0F9E0}" type="presParOf" srcId="{AF088CD8-50FF-4BD3-96AD-39D746D4B3E0}" destId="{20847928-6D9D-4FA6-B71A-AFE0149693E6}" srcOrd="1" destOrd="0" presId="urn:microsoft.com/office/officeart/2005/8/layout/hierarchy1"/>
    <dgm:cxn modelId="{1985E0C3-0D7F-497A-8E48-D382F50D0933}" type="presParOf" srcId="{20847928-6D9D-4FA6-B71A-AFE0149693E6}" destId="{0313BB21-0FF0-4784-9DBC-5659EAEB9675}" srcOrd="0" destOrd="0" presId="urn:microsoft.com/office/officeart/2005/8/layout/hierarchy1"/>
    <dgm:cxn modelId="{30EDEE88-4EA9-4886-B359-362F67614716}" type="presParOf" srcId="{20847928-6D9D-4FA6-B71A-AFE0149693E6}" destId="{96D1B62A-22CE-444D-ACCF-69AB74231391}" srcOrd="1" destOrd="0" presId="urn:microsoft.com/office/officeart/2005/8/layout/hierarchy1"/>
    <dgm:cxn modelId="{042C3C05-BA01-45B7-A4CF-4B460D79D5DC}" type="presParOf" srcId="{96D1B62A-22CE-444D-ACCF-69AB74231391}" destId="{F644E237-53BA-4C8E-A163-EDC863D11D2D}" srcOrd="0" destOrd="0" presId="urn:microsoft.com/office/officeart/2005/8/layout/hierarchy1"/>
    <dgm:cxn modelId="{41BF7098-CDE0-46AA-88F6-18E42C5EEB64}" type="presParOf" srcId="{F644E237-53BA-4C8E-A163-EDC863D11D2D}" destId="{1BE4B784-945B-4C48-BFF8-0C5D4CA577FD}" srcOrd="0" destOrd="0" presId="urn:microsoft.com/office/officeart/2005/8/layout/hierarchy1"/>
    <dgm:cxn modelId="{F45735F0-6959-4140-9D5F-3739DA74BDCD}" type="presParOf" srcId="{F644E237-53BA-4C8E-A163-EDC863D11D2D}" destId="{04C28A71-2806-4DD6-89AE-722E071902FC}" srcOrd="1" destOrd="0" presId="urn:microsoft.com/office/officeart/2005/8/layout/hierarchy1"/>
    <dgm:cxn modelId="{5807401A-F4A7-49E4-9DDF-1E91CAEAEDB6}" type="presParOf" srcId="{96D1B62A-22CE-444D-ACCF-69AB74231391}" destId="{97BBD6A6-2D5F-4C41-AD86-4A9FF037DD62}" srcOrd="1" destOrd="0" presId="urn:microsoft.com/office/officeart/2005/8/layout/hierarchy1"/>
    <dgm:cxn modelId="{7C1ECBA2-DFF7-45B6-BF84-9FDBD91928D1}" type="presParOf" srcId="{20847928-6D9D-4FA6-B71A-AFE0149693E6}" destId="{0E654CA3-40C0-41E1-B660-C46DB47F24DA}" srcOrd="2" destOrd="0" presId="urn:microsoft.com/office/officeart/2005/8/layout/hierarchy1"/>
    <dgm:cxn modelId="{1D680BC7-1322-4049-84E5-3B4123FD1E35}" type="presParOf" srcId="{20847928-6D9D-4FA6-B71A-AFE0149693E6}" destId="{001175B8-1A22-49C1-A0E4-7F233F3FB865}" srcOrd="3" destOrd="0" presId="urn:microsoft.com/office/officeart/2005/8/layout/hierarchy1"/>
    <dgm:cxn modelId="{05258861-3080-44C8-BDAD-28BBE67909E2}" type="presParOf" srcId="{001175B8-1A22-49C1-A0E4-7F233F3FB865}" destId="{63E69C5D-3C17-4D56-9862-4EA01DF29EA2}" srcOrd="0" destOrd="0" presId="urn:microsoft.com/office/officeart/2005/8/layout/hierarchy1"/>
    <dgm:cxn modelId="{88E527F7-85BE-427D-B749-6183E42CA690}" type="presParOf" srcId="{63E69C5D-3C17-4D56-9862-4EA01DF29EA2}" destId="{3A241358-9542-4494-8691-14D25E8B8261}" srcOrd="0" destOrd="0" presId="urn:microsoft.com/office/officeart/2005/8/layout/hierarchy1"/>
    <dgm:cxn modelId="{30A3094D-3B5E-4BD6-B7C8-4848B00ADB96}" type="presParOf" srcId="{63E69C5D-3C17-4D56-9862-4EA01DF29EA2}" destId="{3B05D7D3-9FF7-41B6-AAAC-EBA825B84FB2}" srcOrd="1" destOrd="0" presId="urn:microsoft.com/office/officeart/2005/8/layout/hierarchy1"/>
    <dgm:cxn modelId="{F3AF6E39-2D16-4BF6-9B69-DE73466B00C5}" type="presParOf" srcId="{001175B8-1A22-49C1-A0E4-7F233F3FB865}" destId="{2888E0E7-FD04-46DB-AB67-9D3B1BA65DAA}" srcOrd="1" destOrd="0" presId="urn:microsoft.com/office/officeart/2005/8/layout/hierarchy1"/>
    <dgm:cxn modelId="{F4C64948-1533-4118-B60C-A6FB4DB0BC7D}" type="presParOf" srcId="{0BF55550-C8E3-40D6-988B-181710CFD628}" destId="{01979E5B-4609-4EAC-B02C-DCD6872060A6}" srcOrd="2" destOrd="0" presId="urn:microsoft.com/office/officeart/2005/8/layout/hierarchy1"/>
    <dgm:cxn modelId="{8AA824D0-8BC6-42E0-A409-A3B944EFE683}" type="presParOf" srcId="{0BF55550-C8E3-40D6-988B-181710CFD628}" destId="{11CF89AF-232C-41FD-8368-04B2CB5ACCAD}" srcOrd="3" destOrd="0" presId="urn:microsoft.com/office/officeart/2005/8/layout/hierarchy1"/>
    <dgm:cxn modelId="{250A8D2A-3D50-4A71-ADD7-4E27F4805393}" type="presParOf" srcId="{11CF89AF-232C-41FD-8368-04B2CB5ACCAD}" destId="{A34A18C5-15B4-4BB5-A746-0D90F1C7EEAD}" srcOrd="0" destOrd="0" presId="urn:microsoft.com/office/officeart/2005/8/layout/hierarchy1"/>
    <dgm:cxn modelId="{A48B36E2-ECB7-46C7-98AE-993593E72B8D}" type="presParOf" srcId="{A34A18C5-15B4-4BB5-A746-0D90F1C7EEAD}" destId="{33BBC92E-05F8-4D0D-8B65-4938813F858B}" srcOrd="0" destOrd="0" presId="urn:microsoft.com/office/officeart/2005/8/layout/hierarchy1"/>
    <dgm:cxn modelId="{38FA450A-CE84-46B4-83FF-9C665A96A1F5}" type="presParOf" srcId="{A34A18C5-15B4-4BB5-A746-0D90F1C7EEAD}" destId="{7BD2D08F-669A-4622-A3AB-3788BD75FECD}" srcOrd="1" destOrd="0" presId="urn:microsoft.com/office/officeart/2005/8/layout/hierarchy1"/>
    <dgm:cxn modelId="{61E3A253-7526-4DBB-AE40-D1DBFEBA1D76}" type="presParOf" srcId="{11CF89AF-232C-41FD-8368-04B2CB5ACCAD}" destId="{4F46383A-11D2-4B4B-8409-A9B2526EC48B}" srcOrd="1" destOrd="0" presId="urn:microsoft.com/office/officeart/2005/8/layout/hierarchy1"/>
    <dgm:cxn modelId="{0FC0118A-2D8E-4F02-9812-2E13185EBB82}" type="presParOf" srcId="{4F46383A-11D2-4B4B-8409-A9B2526EC48B}" destId="{C617C853-A081-4EE5-A474-A0A58CD77234}" srcOrd="0" destOrd="0" presId="urn:microsoft.com/office/officeart/2005/8/layout/hierarchy1"/>
    <dgm:cxn modelId="{D448A754-9D73-40F9-8E16-511FF59F0763}" type="presParOf" srcId="{4F46383A-11D2-4B4B-8409-A9B2526EC48B}" destId="{96DD9950-DF82-41E4-B91C-226855179BC2}" srcOrd="1" destOrd="0" presId="urn:microsoft.com/office/officeart/2005/8/layout/hierarchy1"/>
    <dgm:cxn modelId="{03F8A08C-6D0C-43B7-B889-BD568C5E273D}" type="presParOf" srcId="{96DD9950-DF82-41E4-B91C-226855179BC2}" destId="{544775BA-0784-4673-AF9C-F688295CE8C0}" srcOrd="0" destOrd="0" presId="urn:microsoft.com/office/officeart/2005/8/layout/hierarchy1"/>
    <dgm:cxn modelId="{0BF255B1-F4EB-4D43-AD87-F0A4C0647699}" type="presParOf" srcId="{544775BA-0784-4673-AF9C-F688295CE8C0}" destId="{D2705D72-B942-4CC0-9A5E-E8519FA9A49B}" srcOrd="0" destOrd="0" presId="urn:microsoft.com/office/officeart/2005/8/layout/hierarchy1"/>
    <dgm:cxn modelId="{437DAD30-9B54-4112-B274-516DE5FA0BE5}" type="presParOf" srcId="{544775BA-0784-4673-AF9C-F688295CE8C0}" destId="{155F0532-4081-41F9-AF1E-628F15C9FA66}" srcOrd="1" destOrd="0" presId="urn:microsoft.com/office/officeart/2005/8/layout/hierarchy1"/>
    <dgm:cxn modelId="{7078F10B-EEF8-41F5-B364-11BE3DF3FB4A}" type="presParOf" srcId="{96DD9950-DF82-41E4-B91C-226855179BC2}" destId="{E28A7CF3-EC41-4BDE-A85E-CA4FA027511D}" srcOrd="1" destOrd="0" presId="urn:microsoft.com/office/officeart/2005/8/layout/hierarchy1"/>
    <dgm:cxn modelId="{6CD8098A-F687-4B25-842C-8FE919503FF0}" type="presParOf" srcId="{4F46383A-11D2-4B4B-8409-A9B2526EC48B}" destId="{B3273FAB-5C03-4458-95F6-48AFCDB6134D}" srcOrd="2" destOrd="0" presId="urn:microsoft.com/office/officeart/2005/8/layout/hierarchy1"/>
    <dgm:cxn modelId="{F0B9DD04-A09E-40F5-94B3-B1A4652BC334}" type="presParOf" srcId="{4F46383A-11D2-4B4B-8409-A9B2526EC48B}" destId="{C5CA8534-1E80-499F-B09D-0DE84DADC624}" srcOrd="3" destOrd="0" presId="urn:microsoft.com/office/officeart/2005/8/layout/hierarchy1"/>
    <dgm:cxn modelId="{D8535C72-A73C-47BA-A3C2-36DBBFDB2137}" type="presParOf" srcId="{C5CA8534-1E80-499F-B09D-0DE84DADC624}" destId="{07CF173F-452A-4D90-A02F-B498FF61248B}" srcOrd="0" destOrd="0" presId="urn:microsoft.com/office/officeart/2005/8/layout/hierarchy1"/>
    <dgm:cxn modelId="{787DF579-2394-49EB-BB32-91878D3884E0}" type="presParOf" srcId="{07CF173F-452A-4D90-A02F-B498FF61248B}" destId="{7AE21046-A9CB-430F-8A78-8425CADB19F9}" srcOrd="0" destOrd="0" presId="urn:microsoft.com/office/officeart/2005/8/layout/hierarchy1"/>
    <dgm:cxn modelId="{F9AEA0B6-964E-40A6-9D85-D66C79D93734}" type="presParOf" srcId="{07CF173F-452A-4D90-A02F-B498FF61248B}" destId="{10F8EBD5-DC8B-4DAF-97C5-207EEE7527D4}" srcOrd="1" destOrd="0" presId="urn:microsoft.com/office/officeart/2005/8/layout/hierarchy1"/>
    <dgm:cxn modelId="{0653B068-D618-4475-804D-8230EF8176E6}" type="presParOf" srcId="{C5CA8534-1E80-499F-B09D-0DE84DADC624}" destId="{EA97E599-6DD0-4D50-BF4E-35BA1D01831E}" srcOrd="1" destOrd="0" presId="urn:microsoft.com/office/officeart/2005/8/layout/hierarchy1"/>
    <dgm:cxn modelId="{86485426-A5A4-4CE7-90F8-C40AB658607E}" type="presParOf" srcId="{EF38B4A4-1D4D-4CE3-97D8-A0F03F2044C5}" destId="{9EDE3431-4BE0-4FC5-9956-7DB649E53EEA}" srcOrd="2" destOrd="0" presId="urn:microsoft.com/office/officeart/2005/8/layout/hierarchy1"/>
    <dgm:cxn modelId="{67ECB803-F31A-403D-B95A-7BBD42F50ACD}" type="presParOf" srcId="{EF38B4A4-1D4D-4CE3-97D8-A0F03F2044C5}" destId="{002A8BB7-57C1-405B-9442-F6F122C0DCA3}" srcOrd="3" destOrd="0" presId="urn:microsoft.com/office/officeart/2005/8/layout/hierarchy1"/>
    <dgm:cxn modelId="{12E54535-2939-44C5-9B13-EEF89EBDC51F}" type="presParOf" srcId="{002A8BB7-57C1-405B-9442-F6F122C0DCA3}" destId="{2AB8B41C-3659-4D94-A54D-C40D29CF94A1}" srcOrd="0" destOrd="0" presId="urn:microsoft.com/office/officeart/2005/8/layout/hierarchy1"/>
    <dgm:cxn modelId="{CBC66C54-02F8-48A2-AA5F-D98603410931}" type="presParOf" srcId="{2AB8B41C-3659-4D94-A54D-C40D29CF94A1}" destId="{CED87948-11BA-4D6E-A785-4C72AC9D6814}" srcOrd="0" destOrd="0" presId="urn:microsoft.com/office/officeart/2005/8/layout/hierarchy1"/>
    <dgm:cxn modelId="{DF3ACF80-5BDA-4A5E-B6CE-E86BDAC5A481}" type="presParOf" srcId="{2AB8B41C-3659-4D94-A54D-C40D29CF94A1}" destId="{BB9D3097-562E-4863-A286-74EAEEACC283}" srcOrd="1" destOrd="0" presId="urn:microsoft.com/office/officeart/2005/8/layout/hierarchy1"/>
    <dgm:cxn modelId="{39D9B419-4986-486A-A4B1-180FBFBABE8C}" type="presParOf" srcId="{002A8BB7-57C1-405B-9442-F6F122C0DCA3}" destId="{927BFCD0-5DC8-4A26-AAFF-93D9888BB611}" srcOrd="1" destOrd="0" presId="urn:microsoft.com/office/officeart/2005/8/layout/hierarchy1"/>
    <dgm:cxn modelId="{8D73C711-1CB0-423B-ACA2-A3118F342C63}" type="presParOf" srcId="{EF38B4A4-1D4D-4CE3-97D8-A0F03F2044C5}" destId="{79914DAD-E2F0-4575-A3F0-443D0216257A}" srcOrd="4" destOrd="0" presId="urn:microsoft.com/office/officeart/2005/8/layout/hierarchy1"/>
    <dgm:cxn modelId="{D6B20771-3DC3-420E-B331-B9BA536A985A}" type="presParOf" srcId="{EF38B4A4-1D4D-4CE3-97D8-A0F03F2044C5}" destId="{ABB745AB-BE76-4DA4-A644-12794130A9A8}" srcOrd="5" destOrd="0" presId="urn:microsoft.com/office/officeart/2005/8/layout/hierarchy1"/>
    <dgm:cxn modelId="{3EB976A1-8D73-4F71-B3B4-49106A579E35}" type="presParOf" srcId="{ABB745AB-BE76-4DA4-A644-12794130A9A8}" destId="{FE75D755-070A-4E0E-A7D8-AA057522596F}" srcOrd="0" destOrd="0" presId="urn:microsoft.com/office/officeart/2005/8/layout/hierarchy1"/>
    <dgm:cxn modelId="{15EF5DD8-E186-467F-A98F-C7615B3D2199}" type="presParOf" srcId="{FE75D755-070A-4E0E-A7D8-AA057522596F}" destId="{A70BEA17-3751-4336-8A33-68C55AFDA490}" srcOrd="0" destOrd="0" presId="urn:microsoft.com/office/officeart/2005/8/layout/hierarchy1"/>
    <dgm:cxn modelId="{85D555FE-1E29-455F-9CE0-00C3F31A7634}" type="presParOf" srcId="{FE75D755-070A-4E0E-A7D8-AA057522596F}" destId="{7513DE24-33DC-4B87-BFAA-E6EB8E680D72}" srcOrd="1" destOrd="0" presId="urn:microsoft.com/office/officeart/2005/8/layout/hierarchy1"/>
    <dgm:cxn modelId="{E060249C-AC16-4476-982B-7F4228FF53A6}" type="presParOf" srcId="{ABB745AB-BE76-4DA4-A644-12794130A9A8}" destId="{8B19CB7F-A0AB-4C66-995F-D73C54C59959}" srcOrd="1" destOrd="0" presId="urn:microsoft.com/office/officeart/2005/8/layout/hierarchy1"/>
    <dgm:cxn modelId="{2F083086-D73B-4923-B6D4-762E71BFF781}" type="presParOf" srcId="{01C0F6D3-2691-41B9-8285-F2E408F94C20}" destId="{0B1F3CA4-4222-4CA9-B6FF-33A55127B030}" srcOrd="4" destOrd="0" presId="urn:microsoft.com/office/officeart/2005/8/layout/hierarchy1"/>
    <dgm:cxn modelId="{EDA9DA50-11DD-47AE-962B-5FFE10C11AEB}" type="presParOf" srcId="{01C0F6D3-2691-41B9-8285-F2E408F94C20}" destId="{6268BDA3-4031-4D9F-BC77-AA7F54DB879C}" srcOrd="5" destOrd="0" presId="urn:microsoft.com/office/officeart/2005/8/layout/hierarchy1"/>
    <dgm:cxn modelId="{B7200A4C-0501-4207-8B20-1E4308AD9427}" type="presParOf" srcId="{6268BDA3-4031-4D9F-BC77-AA7F54DB879C}" destId="{4C151F82-EE49-4CD6-8169-69BE399AE7CC}" srcOrd="0" destOrd="0" presId="urn:microsoft.com/office/officeart/2005/8/layout/hierarchy1"/>
    <dgm:cxn modelId="{0309C398-B40E-4272-B86D-125FB5A4A44C}" type="presParOf" srcId="{4C151F82-EE49-4CD6-8169-69BE399AE7CC}" destId="{27163E25-2F43-490F-8000-C00DCECF7F77}" srcOrd="0" destOrd="0" presId="urn:microsoft.com/office/officeart/2005/8/layout/hierarchy1"/>
    <dgm:cxn modelId="{6513920C-76C4-48F3-AA64-CC79FDC64D67}" type="presParOf" srcId="{4C151F82-EE49-4CD6-8169-69BE399AE7CC}" destId="{62BC274D-6C4F-43A5-909E-966519AF59FD}" srcOrd="1" destOrd="0" presId="urn:microsoft.com/office/officeart/2005/8/layout/hierarchy1"/>
    <dgm:cxn modelId="{A0A35EAC-E11A-40D6-A59F-9A202A1D533C}" type="presParOf" srcId="{6268BDA3-4031-4D9F-BC77-AA7F54DB879C}" destId="{DF5391CD-078F-4CA8-8E7F-40D2DAD853BF}" srcOrd="1" destOrd="0" presId="urn:microsoft.com/office/officeart/2005/8/layout/hierarchy1"/>
    <dgm:cxn modelId="{C98E3D46-B553-4F2E-8EC1-47487E36BA80}" type="presParOf" srcId="{DF5391CD-078F-4CA8-8E7F-40D2DAD853BF}" destId="{5E538F96-D20E-4ED5-A22B-C2D6503D94B3}" srcOrd="0" destOrd="0" presId="urn:microsoft.com/office/officeart/2005/8/layout/hierarchy1"/>
    <dgm:cxn modelId="{13800DB4-A2A1-47DE-8CA2-30B53C8AA1A5}" type="presParOf" srcId="{DF5391CD-078F-4CA8-8E7F-40D2DAD853BF}" destId="{9EB600D5-709E-4F92-88FD-B1315670147E}" srcOrd="1" destOrd="0" presId="urn:microsoft.com/office/officeart/2005/8/layout/hierarchy1"/>
    <dgm:cxn modelId="{F52D45EA-D8C5-4C76-AF9C-B8D6FBD7C52A}" type="presParOf" srcId="{9EB600D5-709E-4F92-88FD-B1315670147E}" destId="{614D4155-080E-4CA6-9FA3-8505658A22C0}" srcOrd="0" destOrd="0" presId="urn:microsoft.com/office/officeart/2005/8/layout/hierarchy1"/>
    <dgm:cxn modelId="{827FCDC6-654E-4D9E-8AA5-323F7B6D0C44}" type="presParOf" srcId="{614D4155-080E-4CA6-9FA3-8505658A22C0}" destId="{699359C1-A893-4020-95BC-44494DADAE4B}" srcOrd="0" destOrd="0" presId="urn:microsoft.com/office/officeart/2005/8/layout/hierarchy1"/>
    <dgm:cxn modelId="{15BD408C-726A-4134-8822-72AB3BFFA0E1}" type="presParOf" srcId="{614D4155-080E-4CA6-9FA3-8505658A22C0}" destId="{10ED52C8-24FC-485B-9DE7-618CDE5385DC}" srcOrd="1" destOrd="0" presId="urn:microsoft.com/office/officeart/2005/8/layout/hierarchy1"/>
    <dgm:cxn modelId="{A9BFE8D8-A9D1-4AFB-AE03-12192EE90717}" type="presParOf" srcId="{9EB600D5-709E-4F92-88FD-B1315670147E}" destId="{758D0856-7E4A-4ABD-93DE-624E1CE89B5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538F96-D20E-4ED5-A22B-C2D6503D94B3}">
      <dsp:nvSpPr>
        <dsp:cNvPr id="0" name=""/>
        <dsp:cNvSpPr/>
      </dsp:nvSpPr>
      <dsp:spPr>
        <a:xfrm>
          <a:off x="7372176" y="1510863"/>
          <a:ext cx="91440" cy="238155"/>
        </a:xfrm>
        <a:custGeom>
          <a:avLst/>
          <a:gdLst/>
          <a:ahLst/>
          <a:cxnLst/>
          <a:rect l="0" t="0" r="0" b="0"/>
          <a:pathLst>
            <a:path>
              <a:moveTo>
                <a:pt x="45720" y="0"/>
              </a:moveTo>
              <a:lnTo>
                <a:pt x="45720" y="2381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1F3CA4-4222-4CA9-B6FF-33A55127B030}">
      <dsp:nvSpPr>
        <dsp:cNvPr id="0" name=""/>
        <dsp:cNvSpPr/>
      </dsp:nvSpPr>
      <dsp:spPr>
        <a:xfrm>
          <a:off x="4665579" y="752724"/>
          <a:ext cx="2752317" cy="238155"/>
        </a:xfrm>
        <a:custGeom>
          <a:avLst/>
          <a:gdLst/>
          <a:ahLst/>
          <a:cxnLst/>
          <a:rect l="0" t="0" r="0" b="0"/>
          <a:pathLst>
            <a:path>
              <a:moveTo>
                <a:pt x="0" y="0"/>
              </a:moveTo>
              <a:lnTo>
                <a:pt x="0" y="162295"/>
              </a:lnTo>
              <a:lnTo>
                <a:pt x="2752317" y="162295"/>
              </a:lnTo>
              <a:lnTo>
                <a:pt x="2752317" y="2381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914DAD-E2F0-4575-A3F0-443D0216257A}">
      <dsp:nvSpPr>
        <dsp:cNvPr id="0" name=""/>
        <dsp:cNvSpPr/>
      </dsp:nvSpPr>
      <dsp:spPr>
        <a:xfrm>
          <a:off x="5416211" y="1510863"/>
          <a:ext cx="1000842" cy="238155"/>
        </a:xfrm>
        <a:custGeom>
          <a:avLst/>
          <a:gdLst/>
          <a:ahLst/>
          <a:cxnLst/>
          <a:rect l="0" t="0" r="0" b="0"/>
          <a:pathLst>
            <a:path>
              <a:moveTo>
                <a:pt x="0" y="0"/>
              </a:moveTo>
              <a:lnTo>
                <a:pt x="0" y="162295"/>
              </a:lnTo>
              <a:lnTo>
                <a:pt x="1000842" y="162295"/>
              </a:lnTo>
              <a:lnTo>
                <a:pt x="1000842" y="2381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DE3431-4BE0-4FC5-9956-7DB649E53EEA}">
      <dsp:nvSpPr>
        <dsp:cNvPr id="0" name=""/>
        <dsp:cNvSpPr/>
      </dsp:nvSpPr>
      <dsp:spPr>
        <a:xfrm>
          <a:off x="5370491" y="1510863"/>
          <a:ext cx="91440" cy="238155"/>
        </a:xfrm>
        <a:custGeom>
          <a:avLst/>
          <a:gdLst/>
          <a:ahLst/>
          <a:cxnLst/>
          <a:rect l="0" t="0" r="0" b="0"/>
          <a:pathLst>
            <a:path>
              <a:moveTo>
                <a:pt x="45720" y="0"/>
              </a:moveTo>
              <a:lnTo>
                <a:pt x="45720" y="2381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273FAB-5C03-4458-95F6-48AFCDB6134D}">
      <dsp:nvSpPr>
        <dsp:cNvPr id="0" name=""/>
        <dsp:cNvSpPr/>
      </dsp:nvSpPr>
      <dsp:spPr>
        <a:xfrm>
          <a:off x="5416211" y="3027139"/>
          <a:ext cx="500421" cy="238155"/>
        </a:xfrm>
        <a:custGeom>
          <a:avLst/>
          <a:gdLst/>
          <a:ahLst/>
          <a:cxnLst/>
          <a:rect l="0" t="0" r="0" b="0"/>
          <a:pathLst>
            <a:path>
              <a:moveTo>
                <a:pt x="0" y="0"/>
              </a:moveTo>
              <a:lnTo>
                <a:pt x="0" y="162295"/>
              </a:lnTo>
              <a:lnTo>
                <a:pt x="500421" y="162295"/>
              </a:lnTo>
              <a:lnTo>
                <a:pt x="500421" y="2381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17C853-A081-4EE5-A474-A0A58CD77234}">
      <dsp:nvSpPr>
        <dsp:cNvPr id="0" name=""/>
        <dsp:cNvSpPr/>
      </dsp:nvSpPr>
      <dsp:spPr>
        <a:xfrm>
          <a:off x="4915789" y="3027139"/>
          <a:ext cx="500421" cy="238155"/>
        </a:xfrm>
        <a:custGeom>
          <a:avLst/>
          <a:gdLst/>
          <a:ahLst/>
          <a:cxnLst/>
          <a:rect l="0" t="0" r="0" b="0"/>
          <a:pathLst>
            <a:path>
              <a:moveTo>
                <a:pt x="500421" y="0"/>
              </a:moveTo>
              <a:lnTo>
                <a:pt x="500421" y="162295"/>
              </a:lnTo>
              <a:lnTo>
                <a:pt x="0" y="162295"/>
              </a:lnTo>
              <a:lnTo>
                <a:pt x="0" y="2381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979E5B-4609-4EAC-B02C-DCD6872060A6}">
      <dsp:nvSpPr>
        <dsp:cNvPr id="0" name=""/>
        <dsp:cNvSpPr/>
      </dsp:nvSpPr>
      <dsp:spPr>
        <a:xfrm>
          <a:off x="4415368" y="2269001"/>
          <a:ext cx="1000842" cy="238155"/>
        </a:xfrm>
        <a:custGeom>
          <a:avLst/>
          <a:gdLst/>
          <a:ahLst/>
          <a:cxnLst/>
          <a:rect l="0" t="0" r="0" b="0"/>
          <a:pathLst>
            <a:path>
              <a:moveTo>
                <a:pt x="0" y="0"/>
              </a:moveTo>
              <a:lnTo>
                <a:pt x="0" y="162295"/>
              </a:lnTo>
              <a:lnTo>
                <a:pt x="1000842" y="162295"/>
              </a:lnTo>
              <a:lnTo>
                <a:pt x="1000842" y="2381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654CA3-40C0-41E1-B660-C46DB47F24DA}">
      <dsp:nvSpPr>
        <dsp:cNvPr id="0" name=""/>
        <dsp:cNvSpPr/>
      </dsp:nvSpPr>
      <dsp:spPr>
        <a:xfrm>
          <a:off x="3414525" y="3027139"/>
          <a:ext cx="500421" cy="238155"/>
        </a:xfrm>
        <a:custGeom>
          <a:avLst/>
          <a:gdLst/>
          <a:ahLst/>
          <a:cxnLst/>
          <a:rect l="0" t="0" r="0" b="0"/>
          <a:pathLst>
            <a:path>
              <a:moveTo>
                <a:pt x="0" y="0"/>
              </a:moveTo>
              <a:lnTo>
                <a:pt x="0" y="162295"/>
              </a:lnTo>
              <a:lnTo>
                <a:pt x="500421" y="162295"/>
              </a:lnTo>
              <a:lnTo>
                <a:pt x="500421" y="2381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13BB21-0FF0-4784-9DBC-5659EAEB9675}">
      <dsp:nvSpPr>
        <dsp:cNvPr id="0" name=""/>
        <dsp:cNvSpPr/>
      </dsp:nvSpPr>
      <dsp:spPr>
        <a:xfrm>
          <a:off x="2914104" y="3027139"/>
          <a:ext cx="500421" cy="238155"/>
        </a:xfrm>
        <a:custGeom>
          <a:avLst/>
          <a:gdLst/>
          <a:ahLst/>
          <a:cxnLst/>
          <a:rect l="0" t="0" r="0" b="0"/>
          <a:pathLst>
            <a:path>
              <a:moveTo>
                <a:pt x="500421" y="0"/>
              </a:moveTo>
              <a:lnTo>
                <a:pt x="500421" y="162295"/>
              </a:lnTo>
              <a:lnTo>
                <a:pt x="0" y="162295"/>
              </a:lnTo>
              <a:lnTo>
                <a:pt x="0" y="2381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83C142-F424-415B-B8E0-C0A42B362B2D}">
      <dsp:nvSpPr>
        <dsp:cNvPr id="0" name=""/>
        <dsp:cNvSpPr/>
      </dsp:nvSpPr>
      <dsp:spPr>
        <a:xfrm>
          <a:off x="3414525" y="2269001"/>
          <a:ext cx="1000842" cy="238155"/>
        </a:xfrm>
        <a:custGeom>
          <a:avLst/>
          <a:gdLst/>
          <a:ahLst/>
          <a:cxnLst/>
          <a:rect l="0" t="0" r="0" b="0"/>
          <a:pathLst>
            <a:path>
              <a:moveTo>
                <a:pt x="1000842" y="0"/>
              </a:moveTo>
              <a:lnTo>
                <a:pt x="1000842" y="162295"/>
              </a:lnTo>
              <a:lnTo>
                <a:pt x="0" y="162295"/>
              </a:lnTo>
              <a:lnTo>
                <a:pt x="0" y="2381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BC087A-8B4C-4F93-BE23-9684FB2DFC7C}">
      <dsp:nvSpPr>
        <dsp:cNvPr id="0" name=""/>
        <dsp:cNvSpPr/>
      </dsp:nvSpPr>
      <dsp:spPr>
        <a:xfrm>
          <a:off x="4415368" y="1510863"/>
          <a:ext cx="1000842" cy="238155"/>
        </a:xfrm>
        <a:custGeom>
          <a:avLst/>
          <a:gdLst/>
          <a:ahLst/>
          <a:cxnLst/>
          <a:rect l="0" t="0" r="0" b="0"/>
          <a:pathLst>
            <a:path>
              <a:moveTo>
                <a:pt x="1000842" y="0"/>
              </a:moveTo>
              <a:lnTo>
                <a:pt x="1000842" y="162295"/>
              </a:lnTo>
              <a:lnTo>
                <a:pt x="0" y="162295"/>
              </a:lnTo>
              <a:lnTo>
                <a:pt x="0" y="2381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EDEBA4-AA41-4182-8FCC-6B6171D6778F}">
      <dsp:nvSpPr>
        <dsp:cNvPr id="0" name=""/>
        <dsp:cNvSpPr/>
      </dsp:nvSpPr>
      <dsp:spPr>
        <a:xfrm>
          <a:off x="4665579" y="752724"/>
          <a:ext cx="750631" cy="238155"/>
        </a:xfrm>
        <a:custGeom>
          <a:avLst/>
          <a:gdLst/>
          <a:ahLst/>
          <a:cxnLst/>
          <a:rect l="0" t="0" r="0" b="0"/>
          <a:pathLst>
            <a:path>
              <a:moveTo>
                <a:pt x="0" y="0"/>
              </a:moveTo>
              <a:lnTo>
                <a:pt x="0" y="162295"/>
              </a:lnTo>
              <a:lnTo>
                <a:pt x="750631" y="162295"/>
              </a:lnTo>
              <a:lnTo>
                <a:pt x="750631" y="2381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413EB4-0D5D-4CDB-8EDE-B22FF610E211}">
      <dsp:nvSpPr>
        <dsp:cNvPr id="0" name=""/>
        <dsp:cNvSpPr/>
      </dsp:nvSpPr>
      <dsp:spPr>
        <a:xfrm>
          <a:off x="1913261" y="1510863"/>
          <a:ext cx="1501263" cy="238155"/>
        </a:xfrm>
        <a:custGeom>
          <a:avLst/>
          <a:gdLst/>
          <a:ahLst/>
          <a:cxnLst/>
          <a:rect l="0" t="0" r="0" b="0"/>
          <a:pathLst>
            <a:path>
              <a:moveTo>
                <a:pt x="0" y="0"/>
              </a:moveTo>
              <a:lnTo>
                <a:pt x="0" y="162295"/>
              </a:lnTo>
              <a:lnTo>
                <a:pt x="1501263" y="162295"/>
              </a:lnTo>
              <a:lnTo>
                <a:pt x="1501263" y="2381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EE987D-E3CE-4D61-BBAC-EE44E89ACE3E}">
      <dsp:nvSpPr>
        <dsp:cNvPr id="0" name=""/>
        <dsp:cNvSpPr/>
      </dsp:nvSpPr>
      <dsp:spPr>
        <a:xfrm>
          <a:off x="1913261" y="1510863"/>
          <a:ext cx="500421" cy="238155"/>
        </a:xfrm>
        <a:custGeom>
          <a:avLst/>
          <a:gdLst/>
          <a:ahLst/>
          <a:cxnLst/>
          <a:rect l="0" t="0" r="0" b="0"/>
          <a:pathLst>
            <a:path>
              <a:moveTo>
                <a:pt x="0" y="0"/>
              </a:moveTo>
              <a:lnTo>
                <a:pt x="0" y="162295"/>
              </a:lnTo>
              <a:lnTo>
                <a:pt x="500421" y="162295"/>
              </a:lnTo>
              <a:lnTo>
                <a:pt x="500421" y="2381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5533C6-E6BD-4A10-A2DF-591BB3AF1AE5}">
      <dsp:nvSpPr>
        <dsp:cNvPr id="0" name=""/>
        <dsp:cNvSpPr/>
      </dsp:nvSpPr>
      <dsp:spPr>
        <a:xfrm>
          <a:off x="1412840" y="1510863"/>
          <a:ext cx="500421" cy="238155"/>
        </a:xfrm>
        <a:custGeom>
          <a:avLst/>
          <a:gdLst/>
          <a:ahLst/>
          <a:cxnLst/>
          <a:rect l="0" t="0" r="0" b="0"/>
          <a:pathLst>
            <a:path>
              <a:moveTo>
                <a:pt x="500421" y="0"/>
              </a:moveTo>
              <a:lnTo>
                <a:pt x="500421" y="162295"/>
              </a:lnTo>
              <a:lnTo>
                <a:pt x="0" y="162295"/>
              </a:lnTo>
              <a:lnTo>
                <a:pt x="0" y="2381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ACEBC7-BFCD-47E0-B0EF-1FEAFA21A49B}">
      <dsp:nvSpPr>
        <dsp:cNvPr id="0" name=""/>
        <dsp:cNvSpPr/>
      </dsp:nvSpPr>
      <dsp:spPr>
        <a:xfrm>
          <a:off x="411997" y="1510863"/>
          <a:ext cx="1501263" cy="238155"/>
        </a:xfrm>
        <a:custGeom>
          <a:avLst/>
          <a:gdLst/>
          <a:ahLst/>
          <a:cxnLst/>
          <a:rect l="0" t="0" r="0" b="0"/>
          <a:pathLst>
            <a:path>
              <a:moveTo>
                <a:pt x="1501263" y="0"/>
              </a:moveTo>
              <a:lnTo>
                <a:pt x="1501263" y="162295"/>
              </a:lnTo>
              <a:lnTo>
                <a:pt x="0" y="162295"/>
              </a:lnTo>
              <a:lnTo>
                <a:pt x="0" y="2381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E9226F-AED1-4F0F-A167-9155367914F8}">
      <dsp:nvSpPr>
        <dsp:cNvPr id="0" name=""/>
        <dsp:cNvSpPr/>
      </dsp:nvSpPr>
      <dsp:spPr>
        <a:xfrm>
          <a:off x="1913261" y="752724"/>
          <a:ext cx="2752317" cy="238155"/>
        </a:xfrm>
        <a:custGeom>
          <a:avLst/>
          <a:gdLst/>
          <a:ahLst/>
          <a:cxnLst/>
          <a:rect l="0" t="0" r="0" b="0"/>
          <a:pathLst>
            <a:path>
              <a:moveTo>
                <a:pt x="2752317" y="0"/>
              </a:moveTo>
              <a:lnTo>
                <a:pt x="2752317" y="162295"/>
              </a:lnTo>
              <a:lnTo>
                <a:pt x="0" y="162295"/>
              </a:lnTo>
              <a:lnTo>
                <a:pt x="0" y="2381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62BF77-C65E-4AD7-ABD5-D50FCADAD470}">
      <dsp:nvSpPr>
        <dsp:cNvPr id="0" name=""/>
        <dsp:cNvSpPr/>
      </dsp:nvSpPr>
      <dsp:spPr>
        <a:xfrm>
          <a:off x="4256143" y="232741"/>
          <a:ext cx="818871" cy="5199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B6AE5D-B87E-4182-8B2A-DDA89D717F70}">
      <dsp:nvSpPr>
        <dsp:cNvPr id="0" name=""/>
        <dsp:cNvSpPr/>
      </dsp:nvSpPr>
      <dsp:spPr>
        <a:xfrm>
          <a:off x="4347129" y="319177"/>
          <a:ext cx="818871" cy="51998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AU" sz="1000" kern="1200" dirty="0" smtClean="0"/>
            <a:t>ECMO</a:t>
          </a:r>
          <a:endParaRPr lang="en-AU" sz="1000" kern="1200" dirty="0"/>
        </a:p>
      </dsp:txBody>
      <dsp:txXfrm>
        <a:off x="4362359" y="334407"/>
        <a:ext cx="788411" cy="489523"/>
      </dsp:txXfrm>
    </dsp:sp>
    <dsp:sp modelId="{9ADA0FB2-AD38-49D0-87DC-3C18F9DE953F}">
      <dsp:nvSpPr>
        <dsp:cNvPr id="0" name=""/>
        <dsp:cNvSpPr/>
      </dsp:nvSpPr>
      <dsp:spPr>
        <a:xfrm>
          <a:off x="1503826" y="990879"/>
          <a:ext cx="818871" cy="5199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7AF3C8-92FE-4310-8192-732676FD5127}">
      <dsp:nvSpPr>
        <dsp:cNvPr id="0" name=""/>
        <dsp:cNvSpPr/>
      </dsp:nvSpPr>
      <dsp:spPr>
        <a:xfrm>
          <a:off x="1594811" y="1077316"/>
          <a:ext cx="818871" cy="51998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AU" sz="1000" kern="1200" dirty="0" smtClean="0"/>
            <a:t>Cardiac</a:t>
          </a:r>
          <a:endParaRPr lang="en-AU" sz="1000" kern="1200" dirty="0"/>
        </a:p>
      </dsp:txBody>
      <dsp:txXfrm>
        <a:off x="1610041" y="1092546"/>
        <a:ext cx="788411" cy="489523"/>
      </dsp:txXfrm>
    </dsp:sp>
    <dsp:sp modelId="{06633229-D4F1-43A7-B82C-EB7C92D1A1A0}">
      <dsp:nvSpPr>
        <dsp:cNvPr id="0" name=""/>
        <dsp:cNvSpPr/>
      </dsp:nvSpPr>
      <dsp:spPr>
        <a:xfrm>
          <a:off x="2562" y="1749018"/>
          <a:ext cx="818871" cy="5199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BAFFDA-06A7-4B49-BE59-6CB75E470628}">
      <dsp:nvSpPr>
        <dsp:cNvPr id="0" name=""/>
        <dsp:cNvSpPr/>
      </dsp:nvSpPr>
      <dsp:spPr>
        <a:xfrm>
          <a:off x="93547" y="1835454"/>
          <a:ext cx="818871" cy="51998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AU" sz="1000" kern="1200" dirty="0" smtClean="0"/>
            <a:t>E-CPR</a:t>
          </a:r>
          <a:endParaRPr lang="en-AU" sz="1000" kern="1200" dirty="0"/>
        </a:p>
      </dsp:txBody>
      <dsp:txXfrm>
        <a:off x="108777" y="1850684"/>
        <a:ext cx="788411" cy="489523"/>
      </dsp:txXfrm>
    </dsp:sp>
    <dsp:sp modelId="{556D3280-5AC2-431F-9601-FA5460ECB5A3}">
      <dsp:nvSpPr>
        <dsp:cNvPr id="0" name=""/>
        <dsp:cNvSpPr/>
      </dsp:nvSpPr>
      <dsp:spPr>
        <a:xfrm>
          <a:off x="1003404" y="1749018"/>
          <a:ext cx="818871" cy="5199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880FED-EB78-4A10-889A-514F4B6022B4}">
      <dsp:nvSpPr>
        <dsp:cNvPr id="0" name=""/>
        <dsp:cNvSpPr/>
      </dsp:nvSpPr>
      <dsp:spPr>
        <a:xfrm>
          <a:off x="1094390" y="1835454"/>
          <a:ext cx="818871" cy="51998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AU" sz="1000" kern="1200" dirty="0" smtClean="0"/>
            <a:t>Post Cardiac </a:t>
          </a:r>
          <a:r>
            <a:rPr lang="en-AU" sz="1000" kern="1200" dirty="0" err="1" smtClean="0"/>
            <a:t>Sx</a:t>
          </a:r>
          <a:endParaRPr lang="en-AU" sz="1000" kern="1200" dirty="0"/>
        </a:p>
      </dsp:txBody>
      <dsp:txXfrm>
        <a:off x="1109620" y="1850684"/>
        <a:ext cx="788411" cy="489523"/>
      </dsp:txXfrm>
    </dsp:sp>
    <dsp:sp modelId="{0966D606-34D2-45D5-9EAA-72066C77D0F9}">
      <dsp:nvSpPr>
        <dsp:cNvPr id="0" name=""/>
        <dsp:cNvSpPr/>
      </dsp:nvSpPr>
      <dsp:spPr>
        <a:xfrm>
          <a:off x="2004247" y="1749018"/>
          <a:ext cx="818871" cy="5199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76F85F-BC8F-43B1-B1F8-A20DCF6C0ED1}">
      <dsp:nvSpPr>
        <dsp:cNvPr id="0" name=""/>
        <dsp:cNvSpPr/>
      </dsp:nvSpPr>
      <dsp:spPr>
        <a:xfrm>
          <a:off x="2095233" y="1835454"/>
          <a:ext cx="818871" cy="51998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AU" sz="1000" kern="1200" dirty="0" smtClean="0"/>
            <a:t>Cardiogenic shock</a:t>
          </a:r>
          <a:endParaRPr lang="en-AU" sz="1000" kern="1200" dirty="0"/>
        </a:p>
      </dsp:txBody>
      <dsp:txXfrm>
        <a:off x="2110463" y="1850684"/>
        <a:ext cx="788411" cy="489523"/>
      </dsp:txXfrm>
    </dsp:sp>
    <dsp:sp modelId="{64E763F6-2DA8-43CA-BE13-81A84FA0873E}">
      <dsp:nvSpPr>
        <dsp:cNvPr id="0" name=""/>
        <dsp:cNvSpPr/>
      </dsp:nvSpPr>
      <dsp:spPr>
        <a:xfrm>
          <a:off x="3005090" y="1749018"/>
          <a:ext cx="818871" cy="5199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B5C2C7-0724-479E-AE4F-D8CC38FEB844}">
      <dsp:nvSpPr>
        <dsp:cNvPr id="0" name=""/>
        <dsp:cNvSpPr/>
      </dsp:nvSpPr>
      <dsp:spPr>
        <a:xfrm>
          <a:off x="3096075" y="1835454"/>
          <a:ext cx="818871" cy="51998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AU" sz="1000" kern="1200" dirty="0" smtClean="0"/>
            <a:t>Bridge for intervention</a:t>
          </a:r>
          <a:endParaRPr lang="en-AU" sz="1000" kern="1200" dirty="0"/>
        </a:p>
      </dsp:txBody>
      <dsp:txXfrm>
        <a:off x="3111305" y="1850684"/>
        <a:ext cx="788411" cy="489523"/>
      </dsp:txXfrm>
    </dsp:sp>
    <dsp:sp modelId="{F02AACBC-28A8-4B5D-8745-A8AE0DBADB12}">
      <dsp:nvSpPr>
        <dsp:cNvPr id="0" name=""/>
        <dsp:cNvSpPr/>
      </dsp:nvSpPr>
      <dsp:spPr>
        <a:xfrm>
          <a:off x="5006775" y="990879"/>
          <a:ext cx="818871" cy="5199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7C28F8-0A30-4185-BDBA-DFFD0C50A1F9}">
      <dsp:nvSpPr>
        <dsp:cNvPr id="0" name=""/>
        <dsp:cNvSpPr/>
      </dsp:nvSpPr>
      <dsp:spPr>
        <a:xfrm>
          <a:off x="5097761" y="1077316"/>
          <a:ext cx="818871" cy="51998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AU" sz="1000" kern="1200" dirty="0" smtClean="0"/>
            <a:t>Respiratory</a:t>
          </a:r>
          <a:endParaRPr lang="en-AU" sz="1000" kern="1200" dirty="0"/>
        </a:p>
      </dsp:txBody>
      <dsp:txXfrm>
        <a:off x="5112991" y="1092546"/>
        <a:ext cx="788411" cy="489523"/>
      </dsp:txXfrm>
    </dsp:sp>
    <dsp:sp modelId="{9C2C19F1-1CC1-4404-8335-49638758FFE2}">
      <dsp:nvSpPr>
        <dsp:cNvPr id="0" name=""/>
        <dsp:cNvSpPr/>
      </dsp:nvSpPr>
      <dsp:spPr>
        <a:xfrm>
          <a:off x="4005932" y="1749018"/>
          <a:ext cx="818871" cy="5199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210FB6-A933-447E-996A-D6FF7F9CF77B}">
      <dsp:nvSpPr>
        <dsp:cNvPr id="0" name=""/>
        <dsp:cNvSpPr/>
      </dsp:nvSpPr>
      <dsp:spPr>
        <a:xfrm>
          <a:off x="4096918" y="1835454"/>
          <a:ext cx="818871" cy="51998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AU" sz="1000" kern="1200" dirty="0" smtClean="0"/>
            <a:t>ARDS</a:t>
          </a:r>
          <a:endParaRPr lang="en-AU" sz="1000" kern="1200" dirty="0"/>
        </a:p>
      </dsp:txBody>
      <dsp:txXfrm>
        <a:off x="4112148" y="1850684"/>
        <a:ext cx="788411" cy="489523"/>
      </dsp:txXfrm>
    </dsp:sp>
    <dsp:sp modelId="{B1C37A6C-9D55-4247-A937-3382AA2B7BA7}">
      <dsp:nvSpPr>
        <dsp:cNvPr id="0" name=""/>
        <dsp:cNvSpPr/>
      </dsp:nvSpPr>
      <dsp:spPr>
        <a:xfrm>
          <a:off x="3005090" y="2507156"/>
          <a:ext cx="818871" cy="5199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B671AF-51CD-4588-A7FC-96C71138AE29}">
      <dsp:nvSpPr>
        <dsp:cNvPr id="0" name=""/>
        <dsp:cNvSpPr/>
      </dsp:nvSpPr>
      <dsp:spPr>
        <a:xfrm>
          <a:off x="3096075" y="2593592"/>
          <a:ext cx="818871" cy="51998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AU" sz="1000" kern="1200" dirty="0" smtClean="0"/>
            <a:t>Infection</a:t>
          </a:r>
          <a:endParaRPr lang="en-AU" sz="1000" kern="1200" dirty="0"/>
        </a:p>
      </dsp:txBody>
      <dsp:txXfrm>
        <a:off x="3111305" y="2608822"/>
        <a:ext cx="788411" cy="489523"/>
      </dsp:txXfrm>
    </dsp:sp>
    <dsp:sp modelId="{1BE4B784-945B-4C48-BFF8-0C5D4CA577FD}">
      <dsp:nvSpPr>
        <dsp:cNvPr id="0" name=""/>
        <dsp:cNvSpPr/>
      </dsp:nvSpPr>
      <dsp:spPr>
        <a:xfrm>
          <a:off x="2504668" y="3265294"/>
          <a:ext cx="818871" cy="5199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C28A71-2806-4DD6-89AE-722E071902FC}">
      <dsp:nvSpPr>
        <dsp:cNvPr id="0" name=""/>
        <dsp:cNvSpPr/>
      </dsp:nvSpPr>
      <dsp:spPr>
        <a:xfrm>
          <a:off x="2595654" y="3351731"/>
          <a:ext cx="818871" cy="51998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AU" sz="1000" kern="1200" dirty="0" smtClean="0"/>
            <a:t>Viral</a:t>
          </a:r>
          <a:endParaRPr lang="en-AU" sz="1000" kern="1200" dirty="0"/>
        </a:p>
      </dsp:txBody>
      <dsp:txXfrm>
        <a:off x="2610884" y="3366961"/>
        <a:ext cx="788411" cy="489523"/>
      </dsp:txXfrm>
    </dsp:sp>
    <dsp:sp modelId="{3A241358-9542-4494-8691-14D25E8B8261}">
      <dsp:nvSpPr>
        <dsp:cNvPr id="0" name=""/>
        <dsp:cNvSpPr/>
      </dsp:nvSpPr>
      <dsp:spPr>
        <a:xfrm>
          <a:off x="3505511" y="3265294"/>
          <a:ext cx="818871" cy="5199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05D7D3-9FF7-41B6-AAAC-EBA825B84FB2}">
      <dsp:nvSpPr>
        <dsp:cNvPr id="0" name=""/>
        <dsp:cNvSpPr/>
      </dsp:nvSpPr>
      <dsp:spPr>
        <a:xfrm>
          <a:off x="3596497" y="3351731"/>
          <a:ext cx="818871" cy="51998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AU" sz="1000" kern="1200" dirty="0" smtClean="0"/>
            <a:t>Bacterial</a:t>
          </a:r>
          <a:endParaRPr lang="en-AU" sz="1000" kern="1200" dirty="0"/>
        </a:p>
      </dsp:txBody>
      <dsp:txXfrm>
        <a:off x="3611727" y="3366961"/>
        <a:ext cx="788411" cy="489523"/>
      </dsp:txXfrm>
    </dsp:sp>
    <dsp:sp modelId="{33BBC92E-05F8-4D0D-8B65-4938813F858B}">
      <dsp:nvSpPr>
        <dsp:cNvPr id="0" name=""/>
        <dsp:cNvSpPr/>
      </dsp:nvSpPr>
      <dsp:spPr>
        <a:xfrm>
          <a:off x="5006775" y="2507156"/>
          <a:ext cx="818871" cy="5199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D2D08F-669A-4622-A3AB-3788BD75FECD}">
      <dsp:nvSpPr>
        <dsp:cNvPr id="0" name=""/>
        <dsp:cNvSpPr/>
      </dsp:nvSpPr>
      <dsp:spPr>
        <a:xfrm>
          <a:off x="5097761" y="2593592"/>
          <a:ext cx="818871" cy="51998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AU" sz="1000" kern="1200" dirty="0" smtClean="0"/>
            <a:t>Non-infectious</a:t>
          </a:r>
          <a:endParaRPr lang="en-AU" sz="1000" kern="1200" dirty="0"/>
        </a:p>
      </dsp:txBody>
      <dsp:txXfrm>
        <a:off x="5112991" y="2608822"/>
        <a:ext cx="788411" cy="489523"/>
      </dsp:txXfrm>
    </dsp:sp>
    <dsp:sp modelId="{D2705D72-B942-4CC0-9A5E-E8519FA9A49B}">
      <dsp:nvSpPr>
        <dsp:cNvPr id="0" name=""/>
        <dsp:cNvSpPr/>
      </dsp:nvSpPr>
      <dsp:spPr>
        <a:xfrm>
          <a:off x="4506354" y="3265294"/>
          <a:ext cx="818871" cy="5199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5F0532-4081-41F9-AF1E-628F15C9FA66}">
      <dsp:nvSpPr>
        <dsp:cNvPr id="0" name=""/>
        <dsp:cNvSpPr/>
      </dsp:nvSpPr>
      <dsp:spPr>
        <a:xfrm>
          <a:off x="4597339" y="3351731"/>
          <a:ext cx="818871" cy="51998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AU" sz="1000" kern="1200" dirty="0" smtClean="0"/>
            <a:t>Trauma</a:t>
          </a:r>
          <a:endParaRPr lang="en-AU" sz="1000" kern="1200" dirty="0"/>
        </a:p>
      </dsp:txBody>
      <dsp:txXfrm>
        <a:off x="4612569" y="3366961"/>
        <a:ext cx="788411" cy="489523"/>
      </dsp:txXfrm>
    </dsp:sp>
    <dsp:sp modelId="{7AE21046-A9CB-430F-8A78-8425CADB19F9}">
      <dsp:nvSpPr>
        <dsp:cNvPr id="0" name=""/>
        <dsp:cNvSpPr/>
      </dsp:nvSpPr>
      <dsp:spPr>
        <a:xfrm>
          <a:off x="5507196" y="3265294"/>
          <a:ext cx="818871" cy="5199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F8EBD5-DC8B-4DAF-97C5-207EEE7527D4}">
      <dsp:nvSpPr>
        <dsp:cNvPr id="0" name=""/>
        <dsp:cNvSpPr/>
      </dsp:nvSpPr>
      <dsp:spPr>
        <a:xfrm>
          <a:off x="5598182" y="3351731"/>
          <a:ext cx="818871" cy="51998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AU" sz="1000" kern="1200" dirty="0" smtClean="0"/>
            <a:t>Secondary</a:t>
          </a:r>
          <a:endParaRPr lang="en-AU" sz="1000" kern="1200" dirty="0"/>
        </a:p>
      </dsp:txBody>
      <dsp:txXfrm>
        <a:off x="5613412" y="3366961"/>
        <a:ext cx="788411" cy="489523"/>
      </dsp:txXfrm>
    </dsp:sp>
    <dsp:sp modelId="{CED87948-11BA-4D6E-A785-4C72AC9D6814}">
      <dsp:nvSpPr>
        <dsp:cNvPr id="0" name=""/>
        <dsp:cNvSpPr/>
      </dsp:nvSpPr>
      <dsp:spPr>
        <a:xfrm>
          <a:off x="5006775" y="1749018"/>
          <a:ext cx="818871" cy="5199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9D3097-562E-4863-A286-74EAEEACC283}">
      <dsp:nvSpPr>
        <dsp:cNvPr id="0" name=""/>
        <dsp:cNvSpPr/>
      </dsp:nvSpPr>
      <dsp:spPr>
        <a:xfrm>
          <a:off x="5097761" y="1835454"/>
          <a:ext cx="818871" cy="51998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AU" sz="1000" kern="1200" dirty="0" smtClean="0"/>
            <a:t>ILD/Bridge to transplant</a:t>
          </a:r>
          <a:endParaRPr lang="en-AU" sz="1000" kern="1200" dirty="0"/>
        </a:p>
      </dsp:txBody>
      <dsp:txXfrm>
        <a:off x="5112991" y="1850684"/>
        <a:ext cx="788411" cy="489523"/>
      </dsp:txXfrm>
    </dsp:sp>
    <dsp:sp modelId="{A70BEA17-3751-4336-8A33-68C55AFDA490}">
      <dsp:nvSpPr>
        <dsp:cNvPr id="0" name=""/>
        <dsp:cNvSpPr/>
      </dsp:nvSpPr>
      <dsp:spPr>
        <a:xfrm>
          <a:off x="6007618" y="1749018"/>
          <a:ext cx="818871" cy="5199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13DE24-33DC-4B87-BFAA-E6EB8E680D72}">
      <dsp:nvSpPr>
        <dsp:cNvPr id="0" name=""/>
        <dsp:cNvSpPr/>
      </dsp:nvSpPr>
      <dsp:spPr>
        <a:xfrm>
          <a:off x="6098603" y="1835454"/>
          <a:ext cx="818871" cy="51998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AU" sz="1000" kern="1200" dirty="0" smtClean="0"/>
            <a:t>CO2 removal</a:t>
          </a:r>
          <a:endParaRPr lang="en-AU" sz="1000" kern="1200" dirty="0"/>
        </a:p>
      </dsp:txBody>
      <dsp:txXfrm>
        <a:off x="6113833" y="1850684"/>
        <a:ext cx="788411" cy="489523"/>
      </dsp:txXfrm>
    </dsp:sp>
    <dsp:sp modelId="{27163E25-2F43-490F-8000-C00DCECF7F77}">
      <dsp:nvSpPr>
        <dsp:cNvPr id="0" name=""/>
        <dsp:cNvSpPr/>
      </dsp:nvSpPr>
      <dsp:spPr>
        <a:xfrm>
          <a:off x="7008460" y="990879"/>
          <a:ext cx="818871" cy="5199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BC274D-6C4F-43A5-909E-966519AF59FD}">
      <dsp:nvSpPr>
        <dsp:cNvPr id="0" name=""/>
        <dsp:cNvSpPr/>
      </dsp:nvSpPr>
      <dsp:spPr>
        <a:xfrm>
          <a:off x="7099446" y="1077316"/>
          <a:ext cx="818871" cy="51998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AU" sz="1000" kern="1200" dirty="0" smtClean="0"/>
            <a:t>Both</a:t>
          </a:r>
          <a:endParaRPr lang="en-AU" sz="1000" kern="1200" dirty="0"/>
        </a:p>
      </dsp:txBody>
      <dsp:txXfrm>
        <a:off x="7114676" y="1092546"/>
        <a:ext cx="788411" cy="489523"/>
      </dsp:txXfrm>
    </dsp:sp>
    <dsp:sp modelId="{699359C1-A893-4020-95BC-44494DADAE4B}">
      <dsp:nvSpPr>
        <dsp:cNvPr id="0" name=""/>
        <dsp:cNvSpPr/>
      </dsp:nvSpPr>
      <dsp:spPr>
        <a:xfrm>
          <a:off x="7008460" y="1749018"/>
          <a:ext cx="818871" cy="5199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ED52C8-24FC-485B-9DE7-618CDE5385DC}">
      <dsp:nvSpPr>
        <dsp:cNvPr id="0" name=""/>
        <dsp:cNvSpPr/>
      </dsp:nvSpPr>
      <dsp:spPr>
        <a:xfrm>
          <a:off x="7099446" y="1835454"/>
          <a:ext cx="818871" cy="51998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AU" sz="1000" kern="1200" dirty="0" smtClean="0"/>
            <a:t>Acute PE</a:t>
          </a:r>
          <a:endParaRPr lang="en-AU" sz="1000" kern="1200" dirty="0"/>
        </a:p>
      </dsp:txBody>
      <dsp:txXfrm>
        <a:off x="7114676" y="1850684"/>
        <a:ext cx="788411" cy="48952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171999-63C5-4881-8166-C4C5FFE12C1E}" type="datetimeFigureOut">
              <a:rPr lang="en-AU" smtClean="0"/>
              <a:t>7/06/2017</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E64532-095F-4917-9D88-A74ACE282F3E}" type="slidenum">
              <a:rPr lang="en-AU" smtClean="0"/>
              <a:t>‹#›</a:t>
            </a:fld>
            <a:endParaRPr lang="en-AU"/>
          </a:p>
        </p:txBody>
      </p:sp>
    </p:spTree>
    <p:extLst>
      <p:ext uri="{BB962C8B-B14F-4D97-AF65-F5344CB8AC3E}">
        <p14:creationId xmlns:p14="http://schemas.microsoft.com/office/powerpoint/2010/main" val="179967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smtClean="0"/>
          </a:p>
        </p:txBody>
      </p:sp>
      <p:sp>
        <p:nvSpPr>
          <p:cNvPr id="80900"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t>Criticalcareindia.com</a:t>
            </a:r>
          </a:p>
        </p:txBody>
      </p:sp>
    </p:spTree>
    <p:extLst>
      <p:ext uri="{BB962C8B-B14F-4D97-AF65-F5344CB8AC3E}">
        <p14:creationId xmlns:p14="http://schemas.microsoft.com/office/powerpoint/2010/main" val="668903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The first clinical trial that evaluated role of ECMO in adults with ARDS. </a:t>
            </a:r>
          </a:p>
          <a:p>
            <a:r>
              <a:rPr lang="en-AU" sz="1200" kern="1200" dirty="0" smtClean="0">
                <a:solidFill>
                  <a:schemeClr val="tx1"/>
                </a:solidFill>
                <a:effectLst/>
                <a:latin typeface="+mn-lt"/>
                <a:ea typeface="+mn-ea"/>
                <a:cs typeface="+mn-cs"/>
              </a:rPr>
              <a:t>It was a multicentre RCT which evaluated ECMO against standard ventilation for ARDS in UK. </a:t>
            </a:r>
          </a:p>
          <a:p>
            <a:r>
              <a:rPr lang="en-AU" sz="1200" kern="1200" dirty="0" smtClean="0">
                <a:solidFill>
                  <a:schemeClr val="tx1"/>
                </a:solidFill>
                <a:effectLst/>
                <a:latin typeface="+mn-lt"/>
                <a:ea typeface="+mn-ea"/>
                <a:cs typeface="+mn-cs"/>
              </a:rPr>
              <a:t>It involved 99 tertiary ICUs and 11 referral ICU. </a:t>
            </a:r>
          </a:p>
          <a:p>
            <a:r>
              <a:rPr lang="en-AU" sz="1200" b="1" kern="1200" dirty="0" smtClean="0">
                <a:solidFill>
                  <a:schemeClr val="tx1"/>
                </a:solidFill>
                <a:effectLst/>
                <a:latin typeface="+mn-lt"/>
                <a:ea typeface="+mn-ea"/>
                <a:cs typeface="+mn-cs"/>
              </a:rPr>
              <a:t>METHOD</a:t>
            </a:r>
          </a:p>
          <a:p>
            <a:r>
              <a:rPr lang="en-AU" sz="1200" kern="1200" dirty="0" smtClean="0">
                <a:solidFill>
                  <a:schemeClr val="tx1"/>
                </a:solidFill>
                <a:effectLst/>
                <a:latin typeface="+mn-lt"/>
                <a:ea typeface="+mn-ea"/>
                <a:cs typeface="+mn-cs"/>
              </a:rPr>
              <a:t>If the patient satisfied the inclusion criteria they were referred to </a:t>
            </a:r>
            <a:r>
              <a:rPr lang="en-US" sz="1200" kern="1200" dirty="0" smtClean="0">
                <a:solidFill>
                  <a:schemeClr val="tx1"/>
                </a:solidFill>
                <a:effectLst/>
                <a:latin typeface="+mn-lt"/>
                <a:ea typeface="+mn-ea"/>
                <a:cs typeface="+mn-cs"/>
              </a:rPr>
              <a:t>Glenfield Hospital, Leicester. The referred patients were given a trial of 12 hours with conventional ventilation (Though they used steroids in this group in addition). If the patients did not improve and still qualified for the inclusion (</a:t>
            </a:r>
            <a:r>
              <a:rPr lang="en-US" sz="1200" kern="1200" dirty="0" err="1" smtClean="0">
                <a:solidFill>
                  <a:schemeClr val="tx1"/>
                </a:solidFill>
                <a:effectLst/>
                <a:latin typeface="+mn-lt"/>
                <a:ea typeface="+mn-ea"/>
                <a:cs typeface="+mn-cs"/>
              </a:rPr>
              <a:t>i.e</a:t>
            </a:r>
            <a:r>
              <a:rPr lang="en-US" sz="1200" kern="1200" dirty="0" smtClean="0">
                <a:solidFill>
                  <a:schemeClr val="tx1"/>
                </a:solidFill>
                <a:effectLst/>
                <a:latin typeface="+mn-lt"/>
                <a:ea typeface="+mn-ea"/>
                <a:cs typeface="+mn-cs"/>
              </a:rPr>
              <a:t> Murray score≥ 3, pH &lt;7.2), they were put on ECMO. </a:t>
            </a:r>
          </a:p>
          <a:p>
            <a:r>
              <a:rPr lang="en-US" sz="1200" b="1" kern="1200" dirty="0" smtClean="0">
                <a:solidFill>
                  <a:schemeClr val="tx1"/>
                </a:solidFill>
                <a:effectLst/>
                <a:latin typeface="+mn-lt"/>
                <a:ea typeface="+mn-ea"/>
                <a:cs typeface="+mn-cs"/>
              </a:rPr>
              <a:t>RESULT</a:t>
            </a:r>
          </a:p>
          <a:p>
            <a:r>
              <a:rPr lang="en-US" sz="1200" kern="1200" dirty="0" smtClean="0">
                <a:solidFill>
                  <a:schemeClr val="tx1"/>
                </a:solidFill>
                <a:effectLst/>
                <a:latin typeface="+mn-lt"/>
                <a:ea typeface="+mn-ea"/>
                <a:cs typeface="+mn-cs"/>
              </a:rPr>
              <a:t>There were 90 patients each in the ECMO (Managed in Glenfield Hospital, Leicester) and conventional management group </a:t>
            </a:r>
            <a:r>
              <a:rPr lang="en-US" sz="1200" kern="1200" dirty="0" err="1" smtClean="0">
                <a:solidFill>
                  <a:schemeClr val="tx1"/>
                </a:solidFill>
                <a:effectLst/>
                <a:latin typeface="+mn-lt"/>
                <a:ea typeface="+mn-ea"/>
                <a:cs typeface="+mn-cs"/>
              </a:rPr>
              <a:t>i.e</a:t>
            </a:r>
            <a:r>
              <a:rPr lang="en-US" sz="1200" kern="1200" dirty="0" smtClean="0">
                <a:solidFill>
                  <a:schemeClr val="tx1"/>
                </a:solidFill>
                <a:effectLst/>
                <a:latin typeface="+mn-lt"/>
                <a:ea typeface="+mn-ea"/>
                <a:cs typeface="+mn-cs"/>
              </a:rPr>
              <a:t> PCV, low pressure, low volume ventilation (ARDS net only in 84%</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patients in ECMO group vs 64% in conventional group) or HFOV (managed in respective hospitals). </a:t>
            </a:r>
          </a:p>
          <a:p>
            <a:r>
              <a:rPr lang="en-US" sz="1200" kern="1200" dirty="0" smtClean="0">
                <a:solidFill>
                  <a:schemeClr val="tx1"/>
                </a:solidFill>
                <a:effectLst/>
                <a:latin typeface="+mn-lt"/>
                <a:ea typeface="+mn-ea"/>
                <a:cs typeface="+mn-cs"/>
              </a:rPr>
              <a:t>Out of 90, 22 patients did not receive ECMO (17 managed conventionally and 5 either died before or during transport). ECMO was not used in transport of these patients.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study results were impressive.</a:t>
            </a:r>
          </a:p>
          <a:p>
            <a:r>
              <a:rPr lang="en-US" sz="1200" kern="1200" dirty="0" smtClean="0">
                <a:solidFill>
                  <a:schemeClr val="tx1"/>
                </a:solidFill>
                <a:effectLst/>
                <a:latin typeface="+mn-lt"/>
                <a:ea typeface="+mn-ea"/>
                <a:cs typeface="+mn-cs"/>
              </a:rPr>
              <a:t>57 patients out of 90 on ECMO survived after 6 moths with no disability compared to 41 out of 87 patients in conventional group (NNT=5). </a:t>
            </a:r>
          </a:p>
          <a:p>
            <a:r>
              <a:rPr lang="en-US" sz="1200" b="1" kern="1200" dirty="0" smtClean="0">
                <a:solidFill>
                  <a:schemeClr val="tx1"/>
                </a:solidFill>
                <a:effectLst/>
                <a:latin typeface="+mn-lt"/>
                <a:ea typeface="+mn-ea"/>
                <a:cs typeface="+mn-cs"/>
              </a:rPr>
              <a:t>LIMITATIONS</a:t>
            </a:r>
          </a:p>
          <a:p>
            <a:r>
              <a:rPr lang="en-US" sz="1200" kern="1200" dirty="0" smtClean="0">
                <a:solidFill>
                  <a:schemeClr val="tx1"/>
                </a:solidFill>
                <a:effectLst/>
                <a:latin typeface="+mn-lt"/>
                <a:ea typeface="+mn-ea"/>
                <a:cs typeface="+mn-cs"/>
              </a:rPr>
              <a:t>This study had multiple flaws which included the application of ECMO confined to a single center, 24% of the patients designated to receive ECMO eventually did not receive it, lack of any stringent study protocol (93% vs 70% patients were managed with </a:t>
            </a:r>
            <a:r>
              <a:rPr lang="en-US" sz="1200" kern="1200" dirty="0" err="1" smtClean="0">
                <a:solidFill>
                  <a:schemeClr val="tx1"/>
                </a:solidFill>
                <a:effectLst/>
                <a:latin typeface="+mn-lt"/>
                <a:ea typeface="+mn-ea"/>
                <a:cs typeface="+mn-cs"/>
              </a:rPr>
              <a:t>ARDSnet</a:t>
            </a:r>
            <a:r>
              <a:rPr lang="en-US" sz="1200" kern="1200" dirty="0" smtClean="0">
                <a:solidFill>
                  <a:schemeClr val="tx1"/>
                </a:solidFill>
                <a:effectLst/>
                <a:latin typeface="+mn-lt"/>
                <a:ea typeface="+mn-ea"/>
                <a:cs typeface="+mn-cs"/>
              </a:rPr>
              <a:t> protocol in ECMO and non-ECMO group respectively).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Even if with so many faults this study opened a gateway for the future research.</a:t>
            </a:r>
          </a:p>
          <a:p>
            <a:endParaRPr lang="en-US" dirty="0"/>
          </a:p>
        </p:txBody>
      </p:sp>
      <p:sp>
        <p:nvSpPr>
          <p:cNvPr id="4" name="Slide Number Placeholder 3"/>
          <p:cNvSpPr>
            <a:spLocks noGrp="1"/>
          </p:cNvSpPr>
          <p:nvPr>
            <p:ph type="sldNum" sz="quarter" idx="10"/>
          </p:nvPr>
        </p:nvSpPr>
        <p:spPr/>
        <p:txBody>
          <a:bodyPr/>
          <a:lstStyle/>
          <a:p>
            <a:fld id="{88E64532-095F-4917-9D88-A74ACE282F3E}" type="slidenum">
              <a:rPr lang="en-AU" smtClean="0"/>
              <a:t>4</a:t>
            </a:fld>
            <a:endParaRPr lang="en-AU"/>
          </a:p>
        </p:txBody>
      </p:sp>
    </p:spTree>
    <p:extLst>
      <p:ext uri="{BB962C8B-B14F-4D97-AF65-F5344CB8AC3E}">
        <p14:creationId xmlns:p14="http://schemas.microsoft.com/office/powerpoint/2010/main" val="206778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E64532-095F-4917-9D88-A74ACE282F3E}" type="slidenum">
              <a:rPr lang="en-AU" smtClean="0"/>
              <a:t>6</a:t>
            </a:fld>
            <a:endParaRPr lang="en-AU"/>
          </a:p>
        </p:txBody>
      </p:sp>
    </p:spTree>
    <p:extLst>
      <p:ext uri="{BB962C8B-B14F-4D97-AF65-F5344CB8AC3E}">
        <p14:creationId xmlns:p14="http://schemas.microsoft.com/office/powerpoint/2010/main" val="1690554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 observational study reported no definite evidence of use of ECMO in H1N1 pandemic though reported a relatively low mortality with ECMO compared to other published study on ECMO. The recruitment in to the ECMO arm was based on severity of the disease and understandably, the mortality was higher than the conventional management group as they had less severely ill patients. This study did not give any significant account of the use of ECMO and its benefit though suggested that it can be used as a rescue therapy.</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88E64532-095F-4917-9D88-A74ACE282F3E}" type="slidenum">
              <a:rPr lang="en-AU" smtClean="0"/>
              <a:t>7</a:t>
            </a:fld>
            <a:endParaRPr lang="en-AU"/>
          </a:p>
        </p:txBody>
      </p:sp>
    </p:spTree>
    <p:extLst>
      <p:ext uri="{BB962C8B-B14F-4D97-AF65-F5344CB8AC3E}">
        <p14:creationId xmlns:p14="http://schemas.microsoft.com/office/powerpoint/2010/main" val="1221539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was a cohort study including ECMO-referred patients with H1N1 related ARDS in United Kingdom who were refereed to one of the 4 ECMO enabled centers. Then the investigators pooled data from 1756 patients to identify 59 matched pairs of ECMO-referred and ECMO-non-referred patients using individual matching, 75 pairs were identified using propensity score matching and another 75 pairs were identified using </a:t>
            </a:r>
            <a:r>
              <a:rPr lang="en-US" sz="1200" kern="1200" dirty="0" err="1" smtClean="0">
                <a:solidFill>
                  <a:schemeClr val="tx1"/>
                </a:solidFill>
                <a:effectLst/>
                <a:latin typeface="+mn-lt"/>
                <a:ea typeface="+mn-ea"/>
                <a:cs typeface="+mn-cs"/>
              </a:rPr>
              <a:t>GenMatch</a:t>
            </a:r>
            <a:r>
              <a:rPr lang="en-US" sz="1200" kern="1200" dirty="0" smtClean="0">
                <a:solidFill>
                  <a:schemeClr val="tx1"/>
                </a:solidFill>
                <a:effectLst/>
                <a:latin typeface="+mn-lt"/>
                <a:ea typeface="+mn-ea"/>
                <a:cs typeface="+mn-cs"/>
              </a:rPr>
              <a:t> matching. There was a significant improvement of mortality demonstrated in all forms of matching in favor of ECMO treatment. The authors concluded that ECMO-referral was associated with lower hospital mortality as compared to non-ECMO-referred patients.</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88E64532-095F-4917-9D88-A74ACE282F3E}" type="slidenum">
              <a:rPr lang="en-AU" smtClean="0"/>
              <a:t>8</a:t>
            </a:fld>
            <a:endParaRPr lang="en-AU"/>
          </a:p>
        </p:txBody>
      </p:sp>
    </p:spTree>
    <p:extLst>
      <p:ext uri="{BB962C8B-B14F-4D97-AF65-F5344CB8AC3E}">
        <p14:creationId xmlns:p14="http://schemas.microsoft.com/office/powerpoint/2010/main" val="1579912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E64532-095F-4917-9D88-A74ACE282F3E}" type="slidenum">
              <a:rPr lang="en-AU" smtClean="0"/>
              <a:t>9</a:t>
            </a:fld>
            <a:endParaRPr lang="en-AU"/>
          </a:p>
        </p:txBody>
      </p:sp>
    </p:spTree>
    <p:extLst>
      <p:ext uri="{BB962C8B-B14F-4D97-AF65-F5344CB8AC3E}">
        <p14:creationId xmlns:p14="http://schemas.microsoft.com/office/powerpoint/2010/main" val="1099831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8E64532-095F-4917-9D88-A74ACE282F3E}" type="slidenum">
              <a:rPr lang="en-AU" smtClean="0"/>
              <a:t>12</a:t>
            </a:fld>
            <a:endParaRPr lang="en-AU"/>
          </a:p>
        </p:txBody>
      </p:sp>
    </p:spTree>
    <p:extLst>
      <p:ext uri="{BB962C8B-B14F-4D97-AF65-F5344CB8AC3E}">
        <p14:creationId xmlns:p14="http://schemas.microsoft.com/office/powerpoint/2010/main" val="4248091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E64532-095F-4917-9D88-A74ACE282F3E}" type="slidenum">
              <a:rPr lang="en-AU" smtClean="0"/>
              <a:t>19</a:t>
            </a:fld>
            <a:endParaRPr lang="en-AU"/>
          </a:p>
        </p:txBody>
      </p:sp>
    </p:spTree>
    <p:extLst>
      <p:ext uri="{BB962C8B-B14F-4D97-AF65-F5344CB8AC3E}">
        <p14:creationId xmlns:p14="http://schemas.microsoft.com/office/powerpoint/2010/main" val="1833216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E64532-095F-4917-9D88-A74ACE282F3E}" type="slidenum">
              <a:rPr lang="en-AU" smtClean="0"/>
              <a:t>30</a:t>
            </a:fld>
            <a:endParaRPr lang="en-AU"/>
          </a:p>
        </p:txBody>
      </p:sp>
    </p:spTree>
    <p:extLst>
      <p:ext uri="{BB962C8B-B14F-4D97-AF65-F5344CB8AC3E}">
        <p14:creationId xmlns:p14="http://schemas.microsoft.com/office/powerpoint/2010/main" val="493221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66DE7738-A332-914C-A254-7312D91E9A86}" type="datetime1">
              <a:rPr lang="en-AU" smtClean="0"/>
              <a:t>7/06/2017</a:t>
            </a:fld>
            <a:endParaRPr lang="en-AU"/>
          </a:p>
        </p:txBody>
      </p:sp>
      <p:sp>
        <p:nvSpPr>
          <p:cNvPr id="5" name="Footer Placeholder 4"/>
          <p:cNvSpPr>
            <a:spLocks noGrp="1"/>
          </p:cNvSpPr>
          <p:nvPr>
            <p:ph type="ftr" sz="quarter" idx="11"/>
          </p:nvPr>
        </p:nvSpPr>
        <p:spPr/>
        <p:txBody>
          <a:bodyPr/>
          <a:lstStyle/>
          <a:p>
            <a:r>
              <a:rPr lang="en-AU" smtClean="0"/>
              <a:t>Criticalcareindia.com</a:t>
            </a:r>
            <a:endParaRPr lang="en-AU"/>
          </a:p>
        </p:txBody>
      </p:sp>
      <p:sp>
        <p:nvSpPr>
          <p:cNvPr id="6" name="Slide Number Placeholder 5"/>
          <p:cNvSpPr>
            <a:spLocks noGrp="1"/>
          </p:cNvSpPr>
          <p:nvPr>
            <p:ph type="sldNum" sz="quarter" idx="12"/>
          </p:nvPr>
        </p:nvSpPr>
        <p:spPr/>
        <p:txBody>
          <a:bodyPr/>
          <a:lstStyle/>
          <a:p>
            <a:fld id="{73EF7D74-4EF3-4655-B160-FEF8495E13CF}" type="slidenum">
              <a:rPr lang="en-AU" smtClean="0"/>
              <a:t>‹#›</a:t>
            </a:fld>
            <a:endParaRPr lang="en-AU"/>
          </a:p>
        </p:txBody>
      </p:sp>
    </p:spTree>
    <p:extLst>
      <p:ext uri="{BB962C8B-B14F-4D97-AF65-F5344CB8AC3E}">
        <p14:creationId xmlns:p14="http://schemas.microsoft.com/office/powerpoint/2010/main" val="4184883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8A40B37-23FB-5746-85A0-07CDD9EE9C7C}" type="datetime1">
              <a:rPr lang="en-AU" smtClean="0"/>
              <a:t>7/06/2017</a:t>
            </a:fld>
            <a:endParaRPr lang="en-AU"/>
          </a:p>
        </p:txBody>
      </p:sp>
      <p:sp>
        <p:nvSpPr>
          <p:cNvPr id="5" name="Footer Placeholder 4"/>
          <p:cNvSpPr>
            <a:spLocks noGrp="1"/>
          </p:cNvSpPr>
          <p:nvPr>
            <p:ph type="ftr" sz="quarter" idx="11"/>
          </p:nvPr>
        </p:nvSpPr>
        <p:spPr/>
        <p:txBody>
          <a:bodyPr/>
          <a:lstStyle/>
          <a:p>
            <a:r>
              <a:rPr lang="en-AU" smtClean="0"/>
              <a:t>Criticalcareindia.com</a:t>
            </a:r>
            <a:endParaRPr lang="en-AU"/>
          </a:p>
        </p:txBody>
      </p:sp>
      <p:sp>
        <p:nvSpPr>
          <p:cNvPr id="6" name="Slide Number Placeholder 5"/>
          <p:cNvSpPr>
            <a:spLocks noGrp="1"/>
          </p:cNvSpPr>
          <p:nvPr>
            <p:ph type="sldNum" sz="quarter" idx="12"/>
          </p:nvPr>
        </p:nvSpPr>
        <p:spPr/>
        <p:txBody>
          <a:bodyPr/>
          <a:lstStyle/>
          <a:p>
            <a:fld id="{73EF7D74-4EF3-4655-B160-FEF8495E13CF}" type="slidenum">
              <a:rPr lang="en-AU" smtClean="0"/>
              <a:t>‹#›</a:t>
            </a:fld>
            <a:endParaRPr lang="en-AU"/>
          </a:p>
        </p:txBody>
      </p:sp>
    </p:spTree>
    <p:extLst>
      <p:ext uri="{BB962C8B-B14F-4D97-AF65-F5344CB8AC3E}">
        <p14:creationId xmlns:p14="http://schemas.microsoft.com/office/powerpoint/2010/main" val="2218523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F016198-4F2D-1A45-A9A1-AF7C4BF73DCC}" type="datetime1">
              <a:rPr lang="en-AU" smtClean="0"/>
              <a:t>7/06/2017</a:t>
            </a:fld>
            <a:endParaRPr lang="en-AU"/>
          </a:p>
        </p:txBody>
      </p:sp>
      <p:sp>
        <p:nvSpPr>
          <p:cNvPr id="5" name="Footer Placeholder 4"/>
          <p:cNvSpPr>
            <a:spLocks noGrp="1"/>
          </p:cNvSpPr>
          <p:nvPr>
            <p:ph type="ftr" sz="quarter" idx="11"/>
          </p:nvPr>
        </p:nvSpPr>
        <p:spPr/>
        <p:txBody>
          <a:bodyPr/>
          <a:lstStyle/>
          <a:p>
            <a:r>
              <a:rPr lang="en-AU" smtClean="0"/>
              <a:t>Criticalcareindia.com</a:t>
            </a:r>
            <a:endParaRPr lang="en-AU"/>
          </a:p>
        </p:txBody>
      </p:sp>
      <p:sp>
        <p:nvSpPr>
          <p:cNvPr id="6" name="Slide Number Placeholder 5"/>
          <p:cNvSpPr>
            <a:spLocks noGrp="1"/>
          </p:cNvSpPr>
          <p:nvPr>
            <p:ph type="sldNum" sz="quarter" idx="12"/>
          </p:nvPr>
        </p:nvSpPr>
        <p:spPr/>
        <p:txBody>
          <a:bodyPr/>
          <a:lstStyle/>
          <a:p>
            <a:fld id="{73EF7D74-4EF3-4655-B160-FEF8495E13CF}" type="slidenum">
              <a:rPr lang="en-AU" smtClean="0"/>
              <a:t>‹#›</a:t>
            </a:fld>
            <a:endParaRPr lang="en-AU"/>
          </a:p>
        </p:txBody>
      </p:sp>
    </p:spTree>
    <p:extLst>
      <p:ext uri="{BB962C8B-B14F-4D97-AF65-F5344CB8AC3E}">
        <p14:creationId xmlns:p14="http://schemas.microsoft.com/office/powerpoint/2010/main" val="981378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8CEA004B-5E5D-1F4D-90A8-4409A7D806B2}" type="datetime1">
              <a:rPr lang="en-AU" smtClean="0"/>
              <a:t>7/06/2017</a:t>
            </a:fld>
            <a:endParaRPr lang="en-AU"/>
          </a:p>
        </p:txBody>
      </p:sp>
      <p:sp>
        <p:nvSpPr>
          <p:cNvPr id="5" name="Footer Placeholder 4"/>
          <p:cNvSpPr>
            <a:spLocks noGrp="1"/>
          </p:cNvSpPr>
          <p:nvPr>
            <p:ph type="ftr" sz="quarter" idx="11"/>
          </p:nvPr>
        </p:nvSpPr>
        <p:spPr/>
        <p:txBody>
          <a:bodyPr/>
          <a:lstStyle/>
          <a:p>
            <a:r>
              <a:rPr lang="en-AU" smtClean="0"/>
              <a:t>Criticalcareindia.com</a:t>
            </a:r>
            <a:endParaRPr lang="en-AU"/>
          </a:p>
        </p:txBody>
      </p:sp>
      <p:sp>
        <p:nvSpPr>
          <p:cNvPr id="6" name="Slide Number Placeholder 5"/>
          <p:cNvSpPr>
            <a:spLocks noGrp="1"/>
          </p:cNvSpPr>
          <p:nvPr>
            <p:ph type="sldNum" sz="quarter" idx="12"/>
          </p:nvPr>
        </p:nvSpPr>
        <p:spPr/>
        <p:txBody>
          <a:bodyPr/>
          <a:lstStyle/>
          <a:p>
            <a:fld id="{73EF7D74-4EF3-4655-B160-FEF8495E13CF}" type="slidenum">
              <a:rPr lang="en-AU" smtClean="0"/>
              <a:t>‹#›</a:t>
            </a:fld>
            <a:endParaRPr lang="en-AU"/>
          </a:p>
        </p:txBody>
      </p:sp>
    </p:spTree>
    <p:extLst>
      <p:ext uri="{BB962C8B-B14F-4D97-AF65-F5344CB8AC3E}">
        <p14:creationId xmlns:p14="http://schemas.microsoft.com/office/powerpoint/2010/main" val="4146524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B599E5-2D96-FF49-AEE1-154A24601D62}" type="datetime1">
              <a:rPr lang="en-AU" smtClean="0"/>
              <a:t>7/06/2017</a:t>
            </a:fld>
            <a:endParaRPr lang="en-AU"/>
          </a:p>
        </p:txBody>
      </p:sp>
      <p:sp>
        <p:nvSpPr>
          <p:cNvPr id="5" name="Footer Placeholder 4"/>
          <p:cNvSpPr>
            <a:spLocks noGrp="1"/>
          </p:cNvSpPr>
          <p:nvPr>
            <p:ph type="ftr" sz="quarter" idx="11"/>
          </p:nvPr>
        </p:nvSpPr>
        <p:spPr/>
        <p:txBody>
          <a:bodyPr/>
          <a:lstStyle/>
          <a:p>
            <a:r>
              <a:rPr lang="en-AU" smtClean="0"/>
              <a:t>Criticalcareindia.com</a:t>
            </a:r>
            <a:endParaRPr lang="en-AU"/>
          </a:p>
        </p:txBody>
      </p:sp>
      <p:sp>
        <p:nvSpPr>
          <p:cNvPr id="6" name="Slide Number Placeholder 5"/>
          <p:cNvSpPr>
            <a:spLocks noGrp="1"/>
          </p:cNvSpPr>
          <p:nvPr>
            <p:ph type="sldNum" sz="quarter" idx="12"/>
          </p:nvPr>
        </p:nvSpPr>
        <p:spPr/>
        <p:txBody>
          <a:bodyPr/>
          <a:lstStyle/>
          <a:p>
            <a:fld id="{73EF7D74-4EF3-4655-B160-FEF8495E13CF}" type="slidenum">
              <a:rPr lang="en-AU" smtClean="0"/>
              <a:t>‹#›</a:t>
            </a:fld>
            <a:endParaRPr lang="en-AU"/>
          </a:p>
        </p:txBody>
      </p:sp>
    </p:spTree>
    <p:extLst>
      <p:ext uri="{BB962C8B-B14F-4D97-AF65-F5344CB8AC3E}">
        <p14:creationId xmlns:p14="http://schemas.microsoft.com/office/powerpoint/2010/main" val="4010671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0119E9C9-152B-314F-81CE-78F259AE4758}" type="datetime1">
              <a:rPr lang="en-AU" smtClean="0"/>
              <a:t>7/06/2017</a:t>
            </a:fld>
            <a:endParaRPr lang="en-AU"/>
          </a:p>
        </p:txBody>
      </p:sp>
      <p:sp>
        <p:nvSpPr>
          <p:cNvPr id="6" name="Footer Placeholder 5"/>
          <p:cNvSpPr>
            <a:spLocks noGrp="1"/>
          </p:cNvSpPr>
          <p:nvPr>
            <p:ph type="ftr" sz="quarter" idx="11"/>
          </p:nvPr>
        </p:nvSpPr>
        <p:spPr/>
        <p:txBody>
          <a:bodyPr/>
          <a:lstStyle/>
          <a:p>
            <a:r>
              <a:rPr lang="en-AU" smtClean="0"/>
              <a:t>Criticalcareindia.com</a:t>
            </a:r>
            <a:endParaRPr lang="en-AU"/>
          </a:p>
        </p:txBody>
      </p:sp>
      <p:sp>
        <p:nvSpPr>
          <p:cNvPr id="7" name="Slide Number Placeholder 6"/>
          <p:cNvSpPr>
            <a:spLocks noGrp="1"/>
          </p:cNvSpPr>
          <p:nvPr>
            <p:ph type="sldNum" sz="quarter" idx="12"/>
          </p:nvPr>
        </p:nvSpPr>
        <p:spPr/>
        <p:txBody>
          <a:bodyPr/>
          <a:lstStyle/>
          <a:p>
            <a:fld id="{73EF7D74-4EF3-4655-B160-FEF8495E13CF}" type="slidenum">
              <a:rPr lang="en-AU" smtClean="0"/>
              <a:t>‹#›</a:t>
            </a:fld>
            <a:endParaRPr lang="en-AU"/>
          </a:p>
        </p:txBody>
      </p:sp>
    </p:spTree>
    <p:extLst>
      <p:ext uri="{BB962C8B-B14F-4D97-AF65-F5344CB8AC3E}">
        <p14:creationId xmlns:p14="http://schemas.microsoft.com/office/powerpoint/2010/main" val="272164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6D779501-CAAB-4B44-8392-A0E051E28D99}" type="datetime1">
              <a:rPr lang="en-AU" smtClean="0"/>
              <a:t>7/06/2017</a:t>
            </a:fld>
            <a:endParaRPr lang="en-AU"/>
          </a:p>
        </p:txBody>
      </p:sp>
      <p:sp>
        <p:nvSpPr>
          <p:cNvPr id="8" name="Footer Placeholder 7"/>
          <p:cNvSpPr>
            <a:spLocks noGrp="1"/>
          </p:cNvSpPr>
          <p:nvPr>
            <p:ph type="ftr" sz="quarter" idx="11"/>
          </p:nvPr>
        </p:nvSpPr>
        <p:spPr/>
        <p:txBody>
          <a:bodyPr/>
          <a:lstStyle/>
          <a:p>
            <a:r>
              <a:rPr lang="en-AU" smtClean="0"/>
              <a:t>Criticalcareindia.com</a:t>
            </a:r>
            <a:endParaRPr lang="en-AU"/>
          </a:p>
        </p:txBody>
      </p:sp>
      <p:sp>
        <p:nvSpPr>
          <p:cNvPr id="9" name="Slide Number Placeholder 8"/>
          <p:cNvSpPr>
            <a:spLocks noGrp="1"/>
          </p:cNvSpPr>
          <p:nvPr>
            <p:ph type="sldNum" sz="quarter" idx="12"/>
          </p:nvPr>
        </p:nvSpPr>
        <p:spPr/>
        <p:txBody>
          <a:bodyPr/>
          <a:lstStyle/>
          <a:p>
            <a:fld id="{73EF7D74-4EF3-4655-B160-FEF8495E13CF}" type="slidenum">
              <a:rPr lang="en-AU" smtClean="0"/>
              <a:t>‹#›</a:t>
            </a:fld>
            <a:endParaRPr lang="en-AU"/>
          </a:p>
        </p:txBody>
      </p:sp>
    </p:spTree>
    <p:extLst>
      <p:ext uri="{BB962C8B-B14F-4D97-AF65-F5344CB8AC3E}">
        <p14:creationId xmlns:p14="http://schemas.microsoft.com/office/powerpoint/2010/main" val="1699067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B0A3C0CA-847F-994B-9F36-E17A4FDF8B6C}" type="datetime1">
              <a:rPr lang="en-AU" smtClean="0"/>
              <a:t>7/06/2017</a:t>
            </a:fld>
            <a:endParaRPr lang="en-AU"/>
          </a:p>
        </p:txBody>
      </p:sp>
      <p:sp>
        <p:nvSpPr>
          <p:cNvPr id="4" name="Footer Placeholder 3"/>
          <p:cNvSpPr>
            <a:spLocks noGrp="1"/>
          </p:cNvSpPr>
          <p:nvPr>
            <p:ph type="ftr" sz="quarter" idx="11"/>
          </p:nvPr>
        </p:nvSpPr>
        <p:spPr/>
        <p:txBody>
          <a:bodyPr/>
          <a:lstStyle/>
          <a:p>
            <a:r>
              <a:rPr lang="en-AU" smtClean="0"/>
              <a:t>Criticalcareindia.com</a:t>
            </a:r>
            <a:endParaRPr lang="en-AU"/>
          </a:p>
        </p:txBody>
      </p:sp>
      <p:sp>
        <p:nvSpPr>
          <p:cNvPr id="5" name="Slide Number Placeholder 4"/>
          <p:cNvSpPr>
            <a:spLocks noGrp="1"/>
          </p:cNvSpPr>
          <p:nvPr>
            <p:ph type="sldNum" sz="quarter" idx="12"/>
          </p:nvPr>
        </p:nvSpPr>
        <p:spPr/>
        <p:txBody>
          <a:bodyPr/>
          <a:lstStyle/>
          <a:p>
            <a:fld id="{73EF7D74-4EF3-4655-B160-FEF8495E13CF}" type="slidenum">
              <a:rPr lang="en-AU" smtClean="0"/>
              <a:t>‹#›</a:t>
            </a:fld>
            <a:endParaRPr lang="en-AU"/>
          </a:p>
        </p:txBody>
      </p:sp>
    </p:spTree>
    <p:extLst>
      <p:ext uri="{BB962C8B-B14F-4D97-AF65-F5344CB8AC3E}">
        <p14:creationId xmlns:p14="http://schemas.microsoft.com/office/powerpoint/2010/main" val="4120329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0BFAC7-48ED-9043-AF36-2BC575EC4AB6}" type="datetime1">
              <a:rPr lang="en-AU" smtClean="0"/>
              <a:t>7/06/2017</a:t>
            </a:fld>
            <a:endParaRPr lang="en-AU"/>
          </a:p>
        </p:txBody>
      </p:sp>
      <p:sp>
        <p:nvSpPr>
          <p:cNvPr id="3" name="Footer Placeholder 2"/>
          <p:cNvSpPr>
            <a:spLocks noGrp="1"/>
          </p:cNvSpPr>
          <p:nvPr>
            <p:ph type="ftr" sz="quarter" idx="11"/>
          </p:nvPr>
        </p:nvSpPr>
        <p:spPr/>
        <p:txBody>
          <a:bodyPr/>
          <a:lstStyle/>
          <a:p>
            <a:r>
              <a:rPr lang="en-AU" smtClean="0"/>
              <a:t>Criticalcareindia.com</a:t>
            </a:r>
            <a:endParaRPr lang="en-AU"/>
          </a:p>
        </p:txBody>
      </p:sp>
      <p:sp>
        <p:nvSpPr>
          <p:cNvPr id="4" name="Slide Number Placeholder 3"/>
          <p:cNvSpPr>
            <a:spLocks noGrp="1"/>
          </p:cNvSpPr>
          <p:nvPr>
            <p:ph type="sldNum" sz="quarter" idx="12"/>
          </p:nvPr>
        </p:nvSpPr>
        <p:spPr/>
        <p:txBody>
          <a:bodyPr/>
          <a:lstStyle/>
          <a:p>
            <a:fld id="{73EF7D74-4EF3-4655-B160-FEF8495E13CF}" type="slidenum">
              <a:rPr lang="en-AU" smtClean="0"/>
              <a:t>‹#›</a:t>
            </a:fld>
            <a:endParaRPr lang="en-AU"/>
          </a:p>
        </p:txBody>
      </p:sp>
    </p:spTree>
    <p:extLst>
      <p:ext uri="{BB962C8B-B14F-4D97-AF65-F5344CB8AC3E}">
        <p14:creationId xmlns:p14="http://schemas.microsoft.com/office/powerpoint/2010/main" val="3976726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5B2A82-6178-6341-A647-22EA17F9B4CF}" type="datetime1">
              <a:rPr lang="en-AU" smtClean="0"/>
              <a:t>7/06/2017</a:t>
            </a:fld>
            <a:endParaRPr lang="en-AU"/>
          </a:p>
        </p:txBody>
      </p:sp>
      <p:sp>
        <p:nvSpPr>
          <p:cNvPr id="6" name="Footer Placeholder 5"/>
          <p:cNvSpPr>
            <a:spLocks noGrp="1"/>
          </p:cNvSpPr>
          <p:nvPr>
            <p:ph type="ftr" sz="quarter" idx="11"/>
          </p:nvPr>
        </p:nvSpPr>
        <p:spPr/>
        <p:txBody>
          <a:bodyPr/>
          <a:lstStyle/>
          <a:p>
            <a:r>
              <a:rPr lang="en-AU" smtClean="0"/>
              <a:t>Criticalcareindia.com</a:t>
            </a:r>
            <a:endParaRPr lang="en-AU"/>
          </a:p>
        </p:txBody>
      </p:sp>
      <p:sp>
        <p:nvSpPr>
          <p:cNvPr id="7" name="Slide Number Placeholder 6"/>
          <p:cNvSpPr>
            <a:spLocks noGrp="1"/>
          </p:cNvSpPr>
          <p:nvPr>
            <p:ph type="sldNum" sz="quarter" idx="12"/>
          </p:nvPr>
        </p:nvSpPr>
        <p:spPr/>
        <p:txBody>
          <a:bodyPr/>
          <a:lstStyle/>
          <a:p>
            <a:fld id="{73EF7D74-4EF3-4655-B160-FEF8495E13CF}" type="slidenum">
              <a:rPr lang="en-AU" smtClean="0"/>
              <a:t>‹#›</a:t>
            </a:fld>
            <a:endParaRPr lang="en-AU"/>
          </a:p>
        </p:txBody>
      </p:sp>
    </p:spTree>
    <p:extLst>
      <p:ext uri="{BB962C8B-B14F-4D97-AF65-F5344CB8AC3E}">
        <p14:creationId xmlns:p14="http://schemas.microsoft.com/office/powerpoint/2010/main" val="39876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782D00-00C9-DE4D-AED9-511475071FEE}" type="datetime1">
              <a:rPr lang="en-AU" smtClean="0"/>
              <a:t>7/06/2017</a:t>
            </a:fld>
            <a:endParaRPr lang="en-AU"/>
          </a:p>
        </p:txBody>
      </p:sp>
      <p:sp>
        <p:nvSpPr>
          <p:cNvPr id="6" name="Footer Placeholder 5"/>
          <p:cNvSpPr>
            <a:spLocks noGrp="1"/>
          </p:cNvSpPr>
          <p:nvPr>
            <p:ph type="ftr" sz="quarter" idx="11"/>
          </p:nvPr>
        </p:nvSpPr>
        <p:spPr/>
        <p:txBody>
          <a:bodyPr/>
          <a:lstStyle/>
          <a:p>
            <a:r>
              <a:rPr lang="en-AU" smtClean="0"/>
              <a:t>Criticalcareindia.com</a:t>
            </a:r>
            <a:endParaRPr lang="en-AU"/>
          </a:p>
        </p:txBody>
      </p:sp>
      <p:sp>
        <p:nvSpPr>
          <p:cNvPr id="7" name="Slide Number Placeholder 6"/>
          <p:cNvSpPr>
            <a:spLocks noGrp="1"/>
          </p:cNvSpPr>
          <p:nvPr>
            <p:ph type="sldNum" sz="quarter" idx="12"/>
          </p:nvPr>
        </p:nvSpPr>
        <p:spPr/>
        <p:txBody>
          <a:bodyPr/>
          <a:lstStyle/>
          <a:p>
            <a:fld id="{73EF7D74-4EF3-4655-B160-FEF8495E13CF}" type="slidenum">
              <a:rPr lang="en-AU" smtClean="0"/>
              <a:t>‹#›</a:t>
            </a:fld>
            <a:endParaRPr lang="en-AU"/>
          </a:p>
        </p:txBody>
      </p:sp>
    </p:spTree>
    <p:extLst>
      <p:ext uri="{BB962C8B-B14F-4D97-AF65-F5344CB8AC3E}">
        <p14:creationId xmlns:p14="http://schemas.microsoft.com/office/powerpoint/2010/main" val="160514274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9DE190-F15B-4E47-9848-E4CD1AF89585}" type="datetime1">
              <a:rPr lang="en-AU" smtClean="0"/>
              <a:t>7/06/2017</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AU" smtClean="0"/>
              <a:t>Criticalcareindia.com</a:t>
            </a:r>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EF7D74-4EF3-4655-B160-FEF8495E13CF}" type="slidenum">
              <a:rPr lang="en-AU" smtClean="0"/>
              <a:t>‹#›</a:t>
            </a:fld>
            <a:endParaRPr lang="en-AU"/>
          </a:p>
        </p:txBody>
      </p:sp>
    </p:spTree>
    <p:extLst>
      <p:ext uri="{BB962C8B-B14F-4D97-AF65-F5344CB8AC3E}">
        <p14:creationId xmlns:p14="http://schemas.microsoft.com/office/powerpoint/2010/main" val="3064702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image" Target="../media/image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 Id="rId3"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emf"/></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r>
              <a:rPr lang="en-US" dirty="0"/>
              <a:t>ECMO in ADULT population</a:t>
            </a:r>
            <a:br>
              <a:rPr lang="en-US" dirty="0"/>
            </a:br>
            <a:r>
              <a:rPr lang="en-US" dirty="0"/>
              <a:t>Literature review</a:t>
            </a:r>
            <a:endParaRPr lang="en-US" dirty="0" smtClean="0"/>
          </a:p>
        </p:txBody>
      </p:sp>
      <p:sp>
        <p:nvSpPr>
          <p:cNvPr id="3" name="Subtitle 2"/>
          <p:cNvSpPr>
            <a:spLocks noGrp="1"/>
          </p:cNvSpPr>
          <p:nvPr>
            <p:ph type="subTitle" idx="1"/>
          </p:nvPr>
        </p:nvSpPr>
        <p:spPr/>
        <p:txBody>
          <a:bodyPr>
            <a:normAutofit/>
          </a:bodyPr>
          <a:lstStyle/>
          <a:p>
            <a:pPr algn="l">
              <a:defRPr/>
            </a:pPr>
            <a:r>
              <a:rPr lang="en-US" dirty="0" smtClean="0"/>
              <a:t>          </a:t>
            </a:r>
            <a:r>
              <a:rPr lang="en-US" dirty="0" err="1" smtClean="0">
                <a:latin typeface="Aharoni" pitchFamily="2" charset="-79"/>
                <a:cs typeface="Aharoni" pitchFamily="2" charset="-79"/>
              </a:rPr>
              <a:t>Sananta</a:t>
            </a:r>
            <a:r>
              <a:rPr lang="en-US" dirty="0" smtClean="0">
                <a:latin typeface="Aharoni" pitchFamily="2" charset="-79"/>
                <a:cs typeface="Aharoni" pitchFamily="2" charset="-79"/>
              </a:rPr>
              <a:t> Kumar Dash</a:t>
            </a:r>
          </a:p>
          <a:p>
            <a:pPr algn="l">
              <a:defRPr/>
            </a:pPr>
            <a:r>
              <a:rPr lang="en-US" sz="1600" b="1" dirty="0" smtClean="0">
                <a:latin typeface="Aharoni" pitchFamily="2" charset="-79"/>
                <a:cs typeface="Aharoni" pitchFamily="2" charset="-79"/>
              </a:rPr>
              <a:t>                     MD (Anesthesiology), FNB (CCM), EDICM, FCCP</a:t>
            </a:r>
          </a:p>
        </p:txBody>
      </p:sp>
      <p:sp>
        <p:nvSpPr>
          <p:cNvPr id="4" name="Footer Placeholder 3"/>
          <p:cNvSpPr>
            <a:spLocks noGrp="1"/>
          </p:cNvSpPr>
          <p:nvPr>
            <p:ph type="ftr" sz="quarter" idx="11"/>
          </p:nvPr>
        </p:nvSpPr>
        <p:spPr>
          <a:xfrm>
            <a:off x="7010400" y="6569075"/>
            <a:ext cx="2895600" cy="365125"/>
          </a:xfrm>
        </p:spPr>
        <p:txBody>
          <a:bodyPr/>
          <a:lstStyle/>
          <a:p>
            <a:pPr>
              <a:defRPr/>
            </a:pPr>
            <a:r>
              <a:rPr lang="en-US" b="1" i="1" dirty="0">
                <a:solidFill>
                  <a:srgbClr val="FF0000"/>
                </a:solidFill>
              </a:rPr>
              <a:t>Criticalcareindia.com</a:t>
            </a:r>
          </a:p>
        </p:txBody>
      </p:sp>
      <p:pic>
        <p:nvPicPr>
          <p:cNvPr id="1027" name="Picture 3"/>
          <p:cNvPicPr>
            <a:picLocks noChangeAspect="1" noChangeArrowheads="1"/>
          </p:cNvPicPr>
          <p:nvPr/>
        </p:nvPicPr>
        <p:blipFill>
          <a:blip r:embed="rId3">
            <a:extLst/>
          </a:blip>
          <a:srcRect/>
          <a:stretch>
            <a:fillRect/>
          </a:stretch>
        </p:blipFill>
        <p:spPr bwMode="auto">
          <a:xfrm>
            <a:off x="76200" y="152400"/>
            <a:ext cx="2438400" cy="466725"/>
          </a:xfrm>
          <a:prstGeom prst="rect">
            <a:avLst/>
          </a:prstGeom>
          <a:noFill/>
          <a:ln>
            <a:noFill/>
          </a:ln>
          <a:effectLst>
            <a:glow rad="381000">
              <a:schemeClr val="accent1">
                <a:alpha val="46000"/>
              </a:schemeClr>
            </a:glow>
            <a:outerShdw dist="35921" dir="2700000" algn="ctr" rotWithShape="0">
              <a:schemeClr val="bg2"/>
            </a:outerShdw>
            <a:reflection blurRad="6350" stA="52000" endA="300" endPos="35000" dir="5400000" sy="-100000" algn="bl" rotWithShape="0"/>
          </a:effectLst>
          <a:extLst/>
        </p:spPr>
      </p:pic>
      <p:pic>
        <p:nvPicPr>
          <p:cNvPr id="2054" name="Picture 4" descr="C:\Users\Sananta.Dash\Downloads\fbaa46_5cd63579124b462580901f5298ef7fe8.jpg"/>
          <p:cNvPicPr>
            <a:picLocks noChangeAspect="1" noChangeArrowheads="1"/>
          </p:cNvPicPr>
          <p:nvPr/>
        </p:nvPicPr>
        <p:blipFill>
          <a:blip r:embed="rId4"/>
          <a:srcRect/>
          <a:stretch>
            <a:fillRect/>
          </a:stretch>
        </p:blipFill>
        <p:spPr bwMode="auto">
          <a:xfrm>
            <a:off x="8177213" y="5562600"/>
            <a:ext cx="947737" cy="1081088"/>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73EF7D74-4EF3-4655-B160-FEF8495E13CF}" type="slidenum">
              <a:rPr lang="en-AU" smtClean="0"/>
              <a:t>1</a:t>
            </a:fld>
            <a:endParaRPr lang="en-AU"/>
          </a:p>
        </p:txBody>
      </p:sp>
    </p:spTree>
    <p:extLst>
      <p:ext uri="{BB962C8B-B14F-4D97-AF65-F5344CB8AC3E}">
        <p14:creationId xmlns:p14="http://schemas.microsoft.com/office/powerpoint/2010/main" val="15454562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916" y="4231851"/>
            <a:ext cx="4573866" cy="923330"/>
          </a:xfrm>
          <a:prstGeom prst="rect">
            <a:avLst/>
          </a:prstGeom>
          <a:effectLst>
            <a:glow rad="228600">
              <a:schemeClr val="accent2">
                <a:satMod val="175000"/>
                <a:alpha val="40000"/>
              </a:schemeClr>
            </a:glow>
            <a:outerShdw blurRad="50800" dist="76200" dir="2700000" algn="tl" rotWithShape="0">
              <a:prstClr val="black">
                <a:alpha val="40000"/>
              </a:prstClr>
            </a:outerShdw>
            <a:reflection blurRad="6350" stA="52000" endA="300" endPos="35000" dir="5400000" sy="-100000" algn="bl" rotWithShape="0"/>
          </a:effectLst>
        </p:spPr>
        <p:txBody>
          <a:bodyPr wrap="square">
            <a:spAutoFit/>
          </a:bodyPr>
          <a:lstStyle/>
          <a:p>
            <a:r>
              <a:rPr lang="en-US" dirty="0" smtClean="0"/>
              <a:t>ECMO can be lifesaving as a bridge for transplant but is unhelpful in patients who are not suitable for transplant.</a:t>
            </a:r>
            <a:endParaRPr lang="en-AU"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5782" y="908720"/>
            <a:ext cx="4495800" cy="5886450"/>
          </a:xfrm>
          <a:prstGeom prst="rect">
            <a:avLst/>
          </a:prstGeom>
          <a:noFill/>
          <a:ln>
            <a:noFill/>
          </a:ln>
          <a:effectLst>
            <a:glow rad="228600">
              <a:schemeClr val="accent2">
                <a:satMod val="175000"/>
                <a:alpha val="40000"/>
              </a:schemeClr>
            </a:glow>
            <a:outerShdw blurRad="50800" dist="76200" dir="2700000" algn="tl" rotWithShape="0">
              <a:prstClr val="black">
                <a:alpha val="40000"/>
              </a:prstClr>
            </a:outerShdw>
            <a:reflection blurRad="6350" stA="52000" endA="300" endPos="3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60649"/>
            <a:ext cx="5256584" cy="1700032"/>
          </a:xfrm>
          <a:prstGeom prst="rect">
            <a:avLst/>
          </a:prstGeom>
          <a:noFill/>
          <a:ln>
            <a:noFill/>
          </a:ln>
          <a:effectLst>
            <a:glow rad="228600">
              <a:schemeClr val="accent2">
                <a:satMod val="175000"/>
                <a:alpha val="40000"/>
              </a:schemeClr>
            </a:glow>
            <a:outerShdw blurRad="50800" dist="76200" dir="2700000" algn="tl" rotWithShape="0">
              <a:prstClr val="black">
                <a:alpha val="40000"/>
              </a:prstClr>
            </a:outerShdw>
            <a:reflection blurRad="6350" stA="52000" endA="300" endPos="3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5496" y="6365557"/>
            <a:ext cx="4572000" cy="461665"/>
          </a:xfrm>
          <a:prstGeom prst="rect">
            <a:avLst/>
          </a:prstGeom>
        </p:spPr>
        <p:txBody>
          <a:bodyPr>
            <a:spAutoFit/>
          </a:bodyPr>
          <a:lstStyle/>
          <a:p>
            <a:r>
              <a:rPr lang="it-IT" sz="1200" b="1" i="1" dirty="0" err="1">
                <a:solidFill>
                  <a:srgbClr val="FF0000"/>
                </a:solidFill>
                <a:latin typeface="AdvHelN" charset="0"/>
              </a:rPr>
              <a:t>Am</a:t>
            </a:r>
            <a:r>
              <a:rPr lang="it-IT" sz="1200" b="1" i="1" dirty="0">
                <a:solidFill>
                  <a:srgbClr val="FF0000"/>
                </a:solidFill>
                <a:latin typeface="AdvHelN" charset="0"/>
              </a:rPr>
              <a:t> </a:t>
            </a:r>
            <a:r>
              <a:rPr lang="it-IT" sz="1200" b="1" i="1" dirty="0" err="1">
                <a:solidFill>
                  <a:srgbClr val="FF0000"/>
                </a:solidFill>
                <a:latin typeface="AdvHelN" charset="0"/>
              </a:rPr>
              <a:t>J</a:t>
            </a:r>
            <a:r>
              <a:rPr lang="it-IT" sz="1200" b="1" i="1" dirty="0">
                <a:solidFill>
                  <a:srgbClr val="FF0000"/>
                </a:solidFill>
                <a:latin typeface="AdvHelN" charset="0"/>
              </a:rPr>
              <a:t> </a:t>
            </a:r>
            <a:r>
              <a:rPr lang="it-IT" sz="1200" b="1" i="1" dirty="0" err="1">
                <a:solidFill>
                  <a:srgbClr val="FF0000"/>
                </a:solidFill>
                <a:latin typeface="AdvHelN" charset="0"/>
              </a:rPr>
              <a:t>Respir</a:t>
            </a:r>
            <a:r>
              <a:rPr lang="it-IT" sz="1200" b="1" i="1" dirty="0">
                <a:solidFill>
                  <a:srgbClr val="FF0000"/>
                </a:solidFill>
                <a:latin typeface="AdvHelN" charset="0"/>
              </a:rPr>
              <a:t> </a:t>
            </a:r>
            <a:r>
              <a:rPr lang="it-IT" sz="1200" b="1" i="1" dirty="0" err="1">
                <a:solidFill>
                  <a:srgbClr val="FF0000"/>
                </a:solidFill>
                <a:latin typeface="AdvHelN" charset="0"/>
              </a:rPr>
              <a:t>Crit</a:t>
            </a:r>
            <a:r>
              <a:rPr lang="it-IT" sz="1200" b="1" i="1" dirty="0">
                <a:solidFill>
                  <a:srgbClr val="FF0000"/>
                </a:solidFill>
                <a:latin typeface="AdvHelN" charset="0"/>
              </a:rPr>
              <a:t> Care </a:t>
            </a:r>
            <a:r>
              <a:rPr lang="it-IT" sz="1200" b="1" i="1" dirty="0" err="1">
                <a:solidFill>
                  <a:srgbClr val="FF0000"/>
                </a:solidFill>
                <a:latin typeface="AdvHelN" charset="0"/>
              </a:rPr>
              <a:t>Med</a:t>
            </a:r>
            <a:r>
              <a:rPr lang="it-IT" sz="1200" b="1" i="1" dirty="0">
                <a:solidFill>
                  <a:srgbClr val="FF0000"/>
                </a:solidFill>
                <a:latin typeface="AdvHelN" charset="0"/>
              </a:rPr>
              <a:t> </a:t>
            </a:r>
            <a:r>
              <a:rPr lang="it-IT" sz="1200" b="1" i="1" dirty="0" err="1">
                <a:solidFill>
                  <a:srgbClr val="FF0000"/>
                </a:solidFill>
                <a:latin typeface="AdvHelN" charset="0"/>
              </a:rPr>
              <a:t>Vol</a:t>
            </a:r>
            <a:r>
              <a:rPr lang="it-IT" sz="1200" b="1" i="1" dirty="0">
                <a:solidFill>
                  <a:srgbClr val="FF0000"/>
                </a:solidFill>
                <a:latin typeface="AdvHelN" charset="0"/>
              </a:rPr>
              <a:t> 193, </a:t>
            </a:r>
            <a:r>
              <a:rPr lang="it-IT" sz="1200" b="1" i="1" dirty="0" err="1">
                <a:solidFill>
                  <a:srgbClr val="FF0000"/>
                </a:solidFill>
                <a:latin typeface="AdvHelN" charset="0"/>
              </a:rPr>
              <a:t>Iss</a:t>
            </a:r>
            <a:r>
              <a:rPr lang="it-IT" sz="1200" b="1" i="1" dirty="0">
                <a:solidFill>
                  <a:srgbClr val="FF0000"/>
                </a:solidFill>
                <a:latin typeface="AdvHelN" charset="0"/>
              </a:rPr>
              <a:t> 5, </a:t>
            </a:r>
            <a:r>
              <a:rPr lang="it-IT" sz="1200" b="1" i="1" dirty="0" err="1">
                <a:solidFill>
                  <a:srgbClr val="FF0000"/>
                </a:solidFill>
                <a:latin typeface="AdvHelN" charset="0"/>
              </a:rPr>
              <a:t>pp</a:t>
            </a:r>
            <a:r>
              <a:rPr lang="it-IT" sz="1200" b="1" i="1" dirty="0">
                <a:solidFill>
                  <a:srgbClr val="FF0000"/>
                </a:solidFill>
                <a:latin typeface="AdvHelN" charset="0"/>
              </a:rPr>
              <a:t> 527–533, Mar 1, 2016</a:t>
            </a:r>
            <a:br>
              <a:rPr lang="it-IT" sz="1200" b="1" i="1" dirty="0">
                <a:solidFill>
                  <a:srgbClr val="FF0000"/>
                </a:solidFill>
                <a:latin typeface="AdvHelN" charset="0"/>
              </a:rPr>
            </a:br>
            <a:endParaRPr lang="it-IT" sz="1200" b="1" i="1" dirty="0">
              <a:solidFill>
                <a:srgbClr val="FF0000"/>
              </a:solidFill>
            </a:endParaRPr>
          </a:p>
        </p:txBody>
      </p:sp>
      <p:sp>
        <p:nvSpPr>
          <p:cNvPr id="3" name="Footer Placeholder 2"/>
          <p:cNvSpPr>
            <a:spLocks noGrp="1"/>
          </p:cNvSpPr>
          <p:nvPr>
            <p:ph type="ftr" sz="quarter" idx="11"/>
          </p:nvPr>
        </p:nvSpPr>
        <p:spPr/>
        <p:txBody>
          <a:bodyPr/>
          <a:lstStyle/>
          <a:p>
            <a:r>
              <a:rPr lang="en-AU" smtClean="0"/>
              <a:t>Criticalcareindia.com</a:t>
            </a:r>
            <a:endParaRPr lang="en-AU"/>
          </a:p>
        </p:txBody>
      </p:sp>
      <p:sp>
        <p:nvSpPr>
          <p:cNvPr id="5" name="Slide Number Placeholder 4"/>
          <p:cNvSpPr>
            <a:spLocks noGrp="1"/>
          </p:cNvSpPr>
          <p:nvPr>
            <p:ph type="sldNum" sz="quarter" idx="12"/>
          </p:nvPr>
        </p:nvSpPr>
        <p:spPr/>
        <p:txBody>
          <a:bodyPr/>
          <a:lstStyle/>
          <a:p>
            <a:fld id="{73EF7D74-4EF3-4655-B160-FEF8495E13CF}" type="slidenum">
              <a:rPr lang="en-AU" smtClean="0"/>
              <a:t>10</a:t>
            </a:fld>
            <a:endParaRPr lang="en-AU"/>
          </a:p>
        </p:txBody>
      </p:sp>
    </p:spTree>
    <p:extLst>
      <p:ext uri="{BB962C8B-B14F-4D97-AF65-F5344CB8AC3E}">
        <p14:creationId xmlns:p14="http://schemas.microsoft.com/office/powerpoint/2010/main" val="41466481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ECMO in CPR</a:t>
            </a:r>
            <a:endParaRPr lang="en-US" dirty="0"/>
          </a:p>
        </p:txBody>
      </p:sp>
      <p:sp>
        <p:nvSpPr>
          <p:cNvPr id="4" name="Footer Placeholder 3"/>
          <p:cNvSpPr>
            <a:spLocks noGrp="1"/>
          </p:cNvSpPr>
          <p:nvPr>
            <p:ph type="ftr" sz="quarter" idx="11"/>
          </p:nvPr>
        </p:nvSpPr>
        <p:spPr/>
        <p:txBody>
          <a:bodyPr/>
          <a:lstStyle/>
          <a:p>
            <a:r>
              <a:rPr lang="en-AU" smtClean="0"/>
              <a:t>Criticalcareindia.com</a:t>
            </a:r>
            <a:endParaRPr lang="en-AU"/>
          </a:p>
        </p:txBody>
      </p:sp>
      <p:sp>
        <p:nvSpPr>
          <p:cNvPr id="5" name="Slide Number Placeholder 4"/>
          <p:cNvSpPr>
            <a:spLocks noGrp="1"/>
          </p:cNvSpPr>
          <p:nvPr>
            <p:ph type="sldNum" sz="quarter" idx="12"/>
          </p:nvPr>
        </p:nvSpPr>
        <p:spPr/>
        <p:txBody>
          <a:bodyPr/>
          <a:lstStyle/>
          <a:p>
            <a:fld id="{73EF7D74-4EF3-4655-B160-FEF8495E13CF}" type="slidenum">
              <a:rPr lang="en-AU" smtClean="0"/>
              <a:t>11</a:t>
            </a:fld>
            <a:endParaRPr lang="en-AU"/>
          </a:p>
        </p:txBody>
      </p:sp>
    </p:spTree>
    <p:extLst>
      <p:ext uri="{BB962C8B-B14F-4D97-AF65-F5344CB8AC3E}">
        <p14:creationId xmlns:p14="http://schemas.microsoft.com/office/powerpoint/2010/main" val="10125933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6" y="476673"/>
            <a:ext cx="6876256" cy="1658878"/>
          </a:xfrm>
          <a:prstGeom prst="rect">
            <a:avLst/>
          </a:prstGeom>
          <a:noFill/>
          <a:ln>
            <a:noFill/>
          </a:ln>
          <a:effectLst>
            <a:glow rad="228600">
              <a:schemeClr val="accent2">
                <a:satMod val="175000"/>
                <a:alpha val="40000"/>
              </a:schemeClr>
            </a:glow>
            <a:outerShdw blurRad="50800" dist="76200" dir="2700000" algn="tl" rotWithShape="0">
              <a:prstClr val="black">
                <a:alpha val="40000"/>
              </a:prstClr>
            </a:outerShdw>
            <a:reflection blurRad="6350" stA="52000" endA="300" endPos="3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51520" y="2492896"/>
            <a:ext cx="3960440" cy="3277820"/>
          </a:xfrm>
          <a:prstGeom prst="rect">
            <a:avLst/>
          </a:prstGeom>
          <a:effectLst>
            <a:glow rad="228600">
              <a:schemeClr val="accent2">
                <a:satMod val="175000"/>
                <a:alpha val="40000"/>
              </a:schemeClr>
            </a:glow>
            <a:outerShdw blurRad="50800" dist="76200" dir="2700000" algn="tl" rotWithShape="0">
              <a:prstClr val="black">
                <a:alpha val="40000"/>
              </a:prstClr>
            </a:outerShdw>
            <a:reflection blurRad="6350" stA="52000" endA="300" endPos="35000" dir="5400000" sy="-100000" algn="bl" rotWithShape="0"/>
          </a:effectLst>
        </p:spPr>
        <p:txBody>
          <a:bodyPr wrap="square">
            <a:spAutoFit/>
          </a:bodyPr>
          <a:lstStyle/>
          <a:p>
            <a:pPr marL="285750" indent="-285750">
              <a:lnSpc>
                <a:spcPct val="150000"/>
              </a:lnSpc>
              <a:buFont typeface="Wingdings" charset="2"/>
              <a:buChar char="v"/>
            </a:pPr>
            <a:r>
              <a:rPr lang="en-US" dirty="0"/>
              <a:t>A prospective observational trial </a:t>
            </a:r>
            <a:endParaRPr lang="en-US" dirty="0" smtClean="0"/>
          </a:p>
          <a:p>
            <a:pPr marL="285750" indent="-285750">
              <a:lnSpc>
                <a:spcPct val="150000"/>
              </a:lnSpc>
              <a:buFont typeface="Wingdings" charset="2"/>
              <a:buChar char="v"/>
            </a:pPr>
            <a:r>
              <a:rPr lang="en-US" dirty="0" smtClean="0"/>
              <a:t>CPR </a:t>
            </a:r>
            <a:r>
              <a:rPr lang="en-US" dirty="0"/>
              <a:t>with ECMO to conventional </a:t>
            </a:r>
            <a:r>
              <a:rPr lang="en-US" dirty="0" smtClean="0"/>
              <a:t>CPR IHCA with CPR &gt;10 minutes</a:t>
            </a:r>
          </a:p>
          <a:p>
            <a:pPr marL="285750" indent="-285750">
              <a:lnSpc>
                <a:spcPct val="150000"/>
              </a:lnSpc>
              <a:buFont typeface="Wingdings" charset="2"/>
              <a:buChar char="v"/>
            </a:pPr>
            <a:r>
              <a:rPr lang="en-US" dirty="0" smtClean="0"/>
              <a:t>113 </a:t>
            </a:r>
            <a:r>
              <a:rPr lang="en-US" dirty="0"/>
              <a:t>patients received conventional CPR vs 59 received CPR with </a:t>
            </a:r>
            <a:r>
              <a:rPr lang="en-US" dirty="0" smtClean="0"/>
              <a:t>ECMO</a:t>
            </a:r>
          </a:p>
          <a:p>
            <a:endParaRPr lang="en-US" dirty="0" smtClean="0"/>
          </a:p>
          <a:p>
            <a:endParaRPr lang="en-US" dirty="0"/>
          </a:p>
          <a:p>
            <a:r>
              <a:rPr lang="en-US" b="1" i="1" dirty="0" smtClean="0">
                <a:solidFill>
                  <a:srgbClr val="FF0000"/>
                </a:solidFill>
              </a:rPr>
              <a:t>Survival </a:t>
            </a:r>
            <a:r>
              <a:rPr lang="en-US" b="1" i="1" dirty="0">
                <a:solidFill>
                  <a:srgbClr val="FF0000"/>
                </a:solidFill>
              </a:rPr>
              <a:t>rate </a:t>
            </a:r>
            <a:r>
              <a:rPr lang="en-US" b="1" i="1" dirty="0" smtClean="0">
                <a:solidFill>
                  <a:srgbClr val="FF0000"/>
                </a:solidFill>
              </a:rPr>
              <a:t>- 30 </a:t>
            </a:r>
            <a:r>
              <a:rPr lang="en-US" b="1" i="1" dirty="0">
                <a:solidFill>
                  <a:srgbClr val="FF0000"/>
                </a:solidFill>
              </a:rPr>
              <a:t>days (34.8% Vs 17.4%) </a:t>
            </a:r>
            <a:endParaRPr lang="en-US" b="1" i="1" dirty="0" smtClean="0">
              <a:solidFill>
                <a:srgbClr val="FF0000"/>
              </a:solidFill>
            </a:endParaRPr>
          </a:p>
          <a:p>
            <a:r>
              <a:rPr lang="en-US" b="1" i="1" dirty="0">
                <a:solidFill>
                  <a:srgbClr val="FF0000"/>
                </a:solidFill>
              </a:rPr>
              <a:t> </a:t>
            </a:r>
            <a:r>
              <a:rPr lang="en-US" b="1" i="1" dirty="0" smtClean="0">
                <a:solidFill>
                  <a:srgbClr val="FF0000"/>
                </a:solidFill>
              </a:rPr>
              <a:t>                      -1 year </a:t>
            </a:r>
            <a:r>
              <a:rPr lang="en-US" b="1" i="1" dirty="0">
                <a:solidFill>
                  <a:srgbClr val="FF0000"/>
                </a:solidFill>
              </a:rPr>
              <a:t>(19.6% Vs 13</a:t>
            </a:r>
            <a:r>
              <a:rPr lang="en-US" b="1" i="1" dirty="0" smtClean="0">
                <a:solidFill>
                  <a:srgbClr val="FF0000"/>
                </a:solidFill>
              </a:rPr>
              <a:t>%)</a:t>
            </a:r>
            <a:endParaRPr lang="en-AU" b="1" i="1" dirty="0">
              <a:solidFill>
                <a:srgbClr val="FF0000"/>
              </a:solidFill>
            </a:endParaRPr>
          </a:p>
        </p:txBody>
      </p:sp>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2135550"/>
            <a:ext cx="4176464" cy="4632302"/>
          </a:xfrm>
          <a:prstGeom prst="rect">
            <a:avLst/>
          </a:prstGeom>
          <a:noFill/>
          <a:ln>
            <a:noFill/>
          </a:ln>
          <a:effectLst>
            <a:glow rad="228600">
              <a:schemeClr val="accent2">
                <a:satMod val="175000"/>
                <a:alpha val="40000"/>
              </a:schemeClr>
            </a:glow>
            <a:outerShdw blurRad="50800" dist="76200" dir="2700000" algn="tl" rotWithShape="0">
              <a:prstClr val="black">
                <a:alpha val="40000"/>
              </a:prstClr>
            </a:outerShdw>
            <a:reflection blurRad="6350" stA="52000" endA="300" endPos="3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419081" y="6398396"/>
            <a:ext cx="3114955" cy="369332"/>
          </a:xfrm>
          <a:prstGeom prst="rect">
            <a:avLst/>
          </a:prstGeom>
        </p:spPr>
        <p:txBody>
          <a:bodyPr wrap="none">
            <a:spAutoFit/>
          </a:bodyPr>
          <a:lstStyle/>
          <a:p>
            <a:r>
              <a:rPr lang="is-IS" b="1" i="1" dirty="0" smtClean="0">
                <a:solidFill>
                  <a:srgbClr val="B20538"/>
                </a:solidFill>
                <a:latin typeface="Shaker2Lancet" charset="0"/>
              </a:rPr>
              <a:t>The Lancet </a:t>
            </a:r>
            <a:r>
              <a:rPr lang="is-IS" b="1" dirty="0" smtClean="0">
                <a:solidFill>
                  <a:srgbClr val="B20538"/>
                </a:solidFill>
                <a:latin typeface="Shaker2Lancet" charset="0"/>
              </a:rPr>
              <a:t>2008; 372: 554-61 </a:t>
            </a:r>
            <a:endParaRPr lang="is-IS" b="1" dirty="0"/>
          </a:p>
        </p:txBody>
      </p:sp>
      <p:sp>
        <p:nvSpPr>
          <p:cNvPr id="5" name="Footer Placeholder 4"/>
          <p:cNvSpPr>
            <a:spLocks noGrp="1"/>
          </p:cNvSpPr>
          <p:nvPr>
            <p:ph type="ftr" sz="quarter" idx="11"/>
          </p:nvPr>
        </p:nvSpPr>
        <p:spPr/>
        <p:txBody>
          <a:bodyPr/>
          <a:lstStyle/>
          <a:p>
            <a:r>
              <a:rPr lang="en-AU" smtClean="0"/>
              <a:t>Criticalcareindia.com</a:t>
            </a:r>
            <a:endParaRPr lang="en-AU"/>
          </a:p>
        </p:txBody>
      </p:sp>
      <p:sp>
        <p:nvSpPr>
          <p:cNvPr id="6" name="Slide Number Placeholder 5"/>
          <p:cNvSpPr>
            <a:spLocks noGrp="1"/>
          </p:cNvSpPr>
          <p:nvPr>
            <p:ph type="sldNum" sz="quarter" idx="12"/>
          </p:nvPr>
        </p:nvSpPr>
        <p:spPr/>
        <p:txBody>
          <a:bodyPr/>
          <a:lstStyle/>
          <a:p>
            <a:fld id="{73EF7D74-4EF3-4655-B160-FEF8495E13CF}" type="slidenum">
              <a:rPr lang="en-AU" smtClean="0"/>
              <a:t>12</a:t>
            </a:fld>
            <a:endParaRPr lang="en-AU"/>
          </a:p>
        </p:txBody>
      </p:sp>
    </p:spTree>
    <p:extLst>
      <p:ext uri="{BB962C8B-B14F-4D97-AF65-F5344CB8AC3E}">
        <p14:creationId xmlns:p14="http://schemas.microsoft.com/office/powerpoint/2010/main" val="37895427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38275"/>
            <a:ext cx="4932040" cy="1840708"/>
          </a:xfrm>
          <a:prstGeom prst="rect">
            <a:avLst/>
          </a:prstGeom>
          <a:noFill/>
          <a:ln>
            <a:noFill/>
          </a:ln>
          <a:effectLst>
            <a:glow rad="228600">
              <a:schemeClr val="accent2">
                <a:satMod val="175000"/>
                <a:alpha val="40000"/>
              </a:schemeClr>
            </a:glow>
            <a:outerShdw blurRad="50800" dist="76200" dir="2700000" algn="tl" rotWithShape="0">
              <a:prstClr val="black">
                <a:alpha val="40000"/>
              </a:prstClr>
            </a:outerShdw>
            <a:reflection blurRad="6350" stA="52000" endA="300" endPos="3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80020" y="3292021"/>
            <a:ext cx="4572000" cy="2308324"/>
          </a:xfrm>
          <a:prstGeom prst="rect">
            <a:avLst/>
          </a:prstGeom>
          <a:effectLst>
            <a:glow rad="228600">
              <a:schemeClr val="accent2">
                <a:satMod val="175000"/>
                <a:alpha val="40000"/>
              </a:schemeClr>
            </a:glow>
            <a:outerShdw blurRad="50800" dist="76200" dir="2700000" algn="tl" rotWithShape="0">
              <a:prstClr val="black">
                <a:alpha val="40000"/>
              </a:prstClr>
            </a:outerShdw>
            <a:reflection blurRad="6350" stA="52000" endA="300" endPos="35000" dir="5400000" sy="-100000" algn="bl" rotWithShape="0"/>
          </a:effectLst>
        </p:spPr>
        <p:txBody>
          <a:bodyPr>
            <a:spAutoFit/>
          </a:bodyPr>
          <a:lstStyle/>
          <a:p>
            <a:endParaRPr lang="en-US" dirty="0" smtClean="0"/>
          </a:p>
          <a:p>
            <a:pPr marL="285750" indent="-285750">
              <a:buFont typeface="Wingdings" charset="2"/>
              <a:buChar char="v"/>
            </a:pPr>
            <a:r>
              <a:rPr lang="en-US" dirty="0"/>
              <a:t>R</a:t>
            </a:r>
            <a:r>
              <a:rPr lang="en-US" dirty="0" smtClean="0"/>
              <a:t>etrospective study</a:t>
            </a:r>
          </a:p>
          <a:p>
            <a:pPr marL="285750" indent="-285750">
              <a:buFont typeface="Wingdings" charset="2"/>
              <a:buChar char="v"/>
            </a:pPr>
            <a:r>
              <a:rPr lang="en-US" dirty="0" smtClean="0"/>
              <a:t>120 cases IHCA </a:t>
            </a:r>
          </a:p>
          <a:p>
            <a:pPr marL="285750" indent="-285750">
              <a:buFont typeface="Wingdings" charset="2"/>
              <a:buChar char="v"/>
            </a:pPr>
            <a:r>
              <a:rPr lang="en-US" dirty="0"/>
              <a:t>S</a:t>
            </a:r>
            <a:r>
              <a:rPr lang="en-US" dirty="0" smtClean="0"/>
              <a:t>ignificantly improved survival to discharge with minimal neurological impairment in patients who received ECMO as a part of CPR (odds ratio, 0.17; 95% confidence interval, 0.04– 0.68; p .012).</a:t>
            </a:r>
            <a:endParaRPr lang="en-AU" dirty="0"/>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908720"/>
            <a:ext cx="3081511" cy="5807464"/>
          </a:xfrm>
          <a:prstGeom prst="rect">
            <a:avLst/>
          </a:prstGeom>
          <a:noFill/>
          <a:ln>
            <a:noFill/>
          </a:ln>
          <a:effectLst>
            <a:glow rad="228600">
              <a:schemeClr val="accent2">
                <a:satMod val="175000"/>
                <a:alpha val="40000"/>
              </a:schemeClr>
            </a:glow>
            <a:outerShdw blurRad="50800" dist="76200" dir="2700000" algn="tl" rotWithShape="0">
              <a:prstClr val="black">
                <a:alpha val="40000"/>
              </a:prstClr>
            </a:outerShdw>
            <a:reflection blurRad="6350" stA="52000" endA="300" endPos="3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295041" y="6165304"/>
            <a:ext cx="1871025" cy="307777"/>
          </a:xfrm>
          <a:prstGeom prst="rect">
            <a:avLst/>
          </a:prstGeom>
        </p:spPr>
        <p:txBody>
          <a:bodyPr wrap="none">
            <a:spAutoFit/>
          </a:bodyPr>
          <a:lstStyle/>
          <a:p>
            <a:r>
              <a:rPr lang="nb-NO" sz="1400" b="1" i="1" dirty="0" err="1">
                <a:solidFill>
                  <a:srgbClr val="FF0000"/>
                </a:solidFill>
                <a:latin typeface="Sana" charset="-78"/>
                <a:ea typeface="Sana" charset="-78"/>
                <a:cs typeface="Sana" charset="-78"/>
              </a:rPr>
              <a:t>Crit</a:t>
            </a:r>
            <a:r>
              <a:rPr lang="nb-NO" sz="1400" b="1" i="1" dirty="0">
                <a:solidFill>
                  <a:srgbClr val="FF0000"/>
                </a:solidFill>
                <a:latin typeface="Sana" charset="-78"/>
                <a:ea typeface="Sana" charset="-78"/>
                <a:cs typeface="Sana" charset="-78"/>
              </a:rPr>
              <a:t> Care Med 2011; 39:1–7 </a:t>
            </a:r>
            <a:endParaRPr lang="nb-NO" sz="1400" i="1" dirty="0">
              <a:solidFill>
                <a:srgbClr val="FF0000"/>
              </a:solidFill>
              <a:latin typeface="Sana" charset="-78"/>
              <a:ea typeface="Sana" charset="-78"/>
              <a:cs typeface="Sana" charset="-78"/>
            </a:endParaRPr>
          </a:p>
        </p:txBody>
      </p:sp>
      <p:sp>
        <p:nvSpPr>
          <p:cNvPr id="5" name="Footer Placeholder 4"/>
          <p:cNvSpPr>
            <a:spLocks noGrp="1"/>
          </p:cNvSpPr>
          <p:nvPr>
            <p:ph type="ftr" sz="quarter" idx="11"/>
          </p:nvPr>
        </p:nvSpPr>
        <p:spPr/>
        <p:txBody>
          <a:bodyPr/>
          <a:lstStyle/>
          <a:p>
            <a:r>
              <a:rPr lang="en-AU" smtClean="0"/>
              <a:t>Criticalcareindia.com</a:t>
            </a:r>
            <a:endParaRPr lang="en-AU"/>
          </a:p>
        </p:txBody>
      </p:sp>
      <p:sp>
        <p:nvSpPr>
          <p:cNvPr id="6" name="Slide Number Placeholder 5"/>
          <p:cNvSpPr>
            <a:spLocks noGrp="1"/>
          </p:cNvSpPr>
          <p:nvPr>
            <p:ph type="sldNum" sz="quarter" idx="12"/>
          </p:nvPr>
        </p:nvSpPr>
        <p:spPr/>
        <p:txBody>
          <a:bodyPr/>
          <a:lstStyle/>
          <a:p>
            <a:fld id="{73EF7D74-4EF3-4655-B160-FEF8495E13CF}" type="slidenum">
              <a:rPr lang="en-AU" smtClean="0"/>
              <a:t>13</a:t>
            </a:fld>
            <a:endParaRPr lang="en-AU"/>
          </a:p>
        </p:txBody>
      </p:sp>
    </p:spTree>
    <p:extLst>
      <p:ext uri="{BB962C8B-B14F-4D97-AF65-F5344CB8AC3E}">
        <p14:creationId xmlns:p14="http://schemas.microsoft.com/office/powerpoint/2010/main" val="26514132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E-CPR</a:t>
            </a:r>
            <a:endParaRPr lang="en-AU"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1" y="1196752"/>
            <a:ext cx="5040559" cy="2086367"/>
          </a:xfrm>
          <a:prstGeom prst="rect">
            <a:avLst/>
          </a:prstGeom>
          <a:noFill/>
          <a:ln>
            <a:noFill/>
          </a:ln>
          <a:effectLst>
            <a:glow rad="228600">
              <a:schemeClr val="accent2">
                <a:satMod val="175000"/>
                <a:alpha val="40000"/>
              </a:schemeClr>
            </a:glow>
            <a:outerShdw blurRad="50800" dist="76200" dir="2700000" algn="tl" rotWithShape="0">
              <a:prstClr val="black">
                <a:alpha val="40000"/>
              </a:prstClr>
            </a:outerShdw>
            <a:reflection blurRad="6350" stA="52000" endA="300" endPos="3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148064" y="1417638"/>
            <a:ext cx="3971953" cy="3970318"/>
          </a:xfrm>
          <a:prstGeom prst="rect">
            <a:avLst/>
          </a:prstGeom>
          <a:effectLst>
            <a:glow rad="228600">
              <a:schemeClr val="accent2">
                <a:satMod val="175000"/>
                <a:alpha val="40000"/>
              </a:schemeClr>
            </a:glow>
            <a:outerShdw blurRad="50800" dist="76200" dir="2700000" algn="tl" rotWithShape="0">
              <a:prstClr val="black">
                <a:alpha val="40000"/>
              </a:prstClr>
            </a:outerShdw>
            <a:reflection blurRad="6350" stA="52000" endA="300" endPos="35000" dir="5400000" sy="-100000" algn="bl" rotWithShape="0"/>
          </a:effectLst>
        </p:spPr>
        <p:txBody>
          <a:bodyPr wrap="square">
            <a:spAutoFit/>
          </a:bodyPr>
          <a:lstStyle/>
          <a:p>
            <a:pPr marL="285750" indent="-285750">
              <a:buFont typeface="Wingdings" charset="2"/>
              <a:buChar char="v"/>
            </a:pPr>
            <a:r>
              <a:rPr lang="en-US" dirty="0" smtClean="0"/>
              <a:t>Hypothermia (33c), ECMO and early reperfusion. </a:t>
            </a:r>
          </a:p>
          <a:p>
            <a:pPr marL="285750" indent="-285750">
              <a:buFont typeface="Wingdings" charset="2"/>
              <a:buChar char="v"/>
            </a:pPr>
            <a:r>
              <a:rPr lang="en-US" dirty="0" smtClean="0"/>
              <a:t>CPR of more than 30 mins without ROSC</a:t>
            </a:r>
          </a:p>
          <a:p>
            <a:pPr marL="285750" indent="-285750">
              <a:buFont typeface="Wingdings" charset="2"/>
              <a:buChar char="v"/>
            </a:pPr>
            <a:r>
              <a:rPr lang="en-US" dirty="0"/>
              <a:t>26 patients with cardiac arrest (11 OHCA+15 IHCA, with 73% had VF as initial rhythm). </a:t>
            </a:r>
            <a:endParaRPr lang="en-US" dirty="0" smtClean="0"/>
          </a:p>
          <a:p>
            <a:pPr marL="285750" indent="-285750">
              <a:buFont typeface="Wingdings" charset="2"/>
              <a:buChar char="v"/>
            </a:pPr>
            <a:r>
              <a:rPr lang="en-US" dirty="0" err="1" smtClean="0"/>
              <a:t>Autopulse</a:t>
            </a:r>
            <a:r>
              <a:rPr lang="en-US" baseline="30000" dirty="0" err="1" smtClean="0"/>
              <a:t>TM</a:t>
            </a:r>
            <a:r>
              <a:rPr lang="en-US" baseline="30000" dirty="0" smtClean="0"/>
              <a:t> .</a:t>
            </a:r>
          </a:p>
          <a:p>
            <a:pPr marL="285750" indent="-285750">
              <a:buFont typeface="Wingdings" charset="2"/>
              <a:buChar char="v"/>
            </a:pPr>
            <a:r>
              <a:rPr lang="en-US" dirty="0" smtClean="0"/>
              <a:t>ROSC -25/26 patients</a:t>
            </a:r>
          </a:p>
          <a:p>
            <a:pPr marL="285750" indent="-285750">
              <a:buFont typeface="Wingdings" charset="2"/>
              <a:buChar char="v"/>
            </a:pPr>
            <a:r>
              <a:rPr lang="en-US" dirty="0" smtClean="0"/>
              <a:t>The </a:t>
            </a:r>
            <a:r>
              <a:rPr lang="en-US" dirty="0"/>
              <a:t>median time from collapse to institution of ECMO was 40 minutes in the 14 patients (3/9 OHCA and 9/15 of IHCA who received ECMO</a:t>
            </a:r>
            <a:r>
              <a:rPr lang="en-US" dirty="0" smtClean="0"/>
              <a:t>)</a:t>
            </a:r>
          </a:p>
          <a:p>
            <a:endParaRPr lang="en-US" dirty="0"/>
          </a:p>
        </p:txBody>
      </p:sp>
      <p:sp>
        <p:nvSpPr>
          <p:cNvPr id="3" name="Rectangle 2"/>
          <p:cNvSpPr/>
          <p:nvPr/>
        </p:nvSpPr>
        <p:spPr>
          <a:xfrm>
            <a:off x="6732240" y="6477070"/>
            <a:ext cx="2167581" cy="276999"/>
          </a:xfrm>
          <a:prstGeom prst="rect">
            <a:avLst/>
          </a:prstGeom>
        </p:spPr>
        <p:txBody>
          <a:bodyPr wrap="none">
            <a:spAutoFit/>
          </a:bodyPr>
          <a:lstStyle/>
          <a:p>
            <a:r>
              <a:rPr lang="it-IT" sz="1200" b="1" i="1" dirty="0" err="1">
                <a:solidFill>
                  <a:srgbClr val="FF0000"/>
                </a:solidFill>
                <a:latin typeface="GulliverRM" charset="0"/>
              </a:rPr>
              <a:t>Resuscitation</a:t>
            </a:r>
            <a:r>
              <a:rPr lang="it-IT" sz="1200" b="1" i="1" dirty="0">
                <a:solidFill>
                  <a:srgbClr val="FF0000"/>
                </a:solidFill>
                <a:latin typeface="GulliverRM" charset="0"/>
              </a:rPr>
              <a:t> 86 (2015) 88–94 </a:t>
            </a:r>
            <a:endParaRPr lang="it-IT" sz="1200" b="1" i="1" dirty="0">
              <a:solidFill>
                <a:srgbClr val="FF00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74200"/>
            <a:ext cx="5004048" cy="1394960"/>
          </a:xfrm>
          <a:prstGeom prst="rect">
            <a:avLst/>
          </a:prstGeom>
          <a:effectLst>
            <a:glow rad="228600">
              <a:schemeClr val="accent2">
                <a:satMod val="175000"/>
                <a:alpha val="40000"/>
              </a:schemeClr>
            </a:glow>
            <a:outerShdw blurRad="50800" dist="76200" dir="2700000" algn="tl" rotWithShape="0">
              <a:prstClr val="black">
                <a:alpha val="40000"/>
              </a:prstClr>
            </a:outerShdw>
            <a:reflection blurRad="6350" stA="52000" endA="300" endPos="35000" dir="5400000" sy="-100000" algn="bl" rotWithShape="0"/>
          </a:effectLst>
        </p:spPr>
      </p:pic>
      <p:sp>
        <p:nvSpPr>
          <p:cNvPr id="7" name="Title 1"/>
          <p:cNvSpPr txBox="1">
            <a:spLocks/>
          </p:cNvSpPr>
          <p:nvPr/>
        </p:nvSpPr>
        <p:spPr>
          <a:xfrm>
            <a:off x="323528" y="5482010"/>
            <a:ext cx="8229600" cy="995060"/>
          </a:xfrm>
          <a:prstGeom prst="rect">
            <a:avLst/>
          </a:prstGeom>
          <a:effectLst>
            <a:glow rad="228600">
              <a:schemeClr val="accent2">
                <a:satMod val="175000"/>
                <a:alpha val="40000"/>
              </a:schemeClr>
            </a:glow>
            <a:outerShdw blurRad="50800" dist="76200" dir="2700000" algn="tl" rotWithShape="0">
              <a:prstClr val="black">
                <a:alpha val="40000"/>
              </a:prstClr>
            </a:outerShdw>
            <a:reflection blurRad="6350" stA="52000" endA="300" endPos="35000" dir="5400000" sy="-100000" algn="bl" rotWithShape="0"/>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i="1" dirty="0">
                <a:solidFill>
                  <a:srgbClr val="FF0000"/>
                </a:solidFill>
              </a:rPr>
              <a:t>Survival with good neurological recovery (CPC 1-2) and survival to hospital-  14/26 (54%). </a:t>
            </a:r>
          </a:p>
          <a:p>
            <a:endParaRPr lang="en-AU" dirty="0"/>
          </a:p>
        </p:txBody>
      </p:sp>
      <p:sp>
        <p:nvSpPr>
          <p:cNvPr id="6" name="Footer Placeholder 5"/>
          <p:cNvSpPr>
            <a:spLocks noGrp="1"/>
          </p:cNvSpPr>
          <p:nvPr>
            <p:ph type="ftr" sz="quarter" idx="11"/>
          </p:nvPr>
        </p:nvSpPr>
        <p:spPr/>
        <p:txBody>
          <a:bodyPr/>
          <a:lstStyle/>
          <a:p>
            <a:r>
              <a:rPr lang="en-AU" smtClean="0"/>
              <a:t>Criticalcareindia.com</a:t>
            </a:r>
            <a:endParaRPr lang="en-AU"/>
          </a:p>
        </p:txBody>
      </p:sp>
      <p:sp>
        <p:nvSpPr>
          <p:cNvPr id="8" name="Slide Number Placeholder 7"/>
          <p:cNvSpPr>
            <a:spLocks noGrp="1"/>
          </p:cNvSpPr>
          <p:nvPr>
            <p:ph type="sldNum" sz="quarter" idx="12"/>
          </p:nvPr>
        </p:nvSpPr>
        <p:spPr/>
        <p:txBody>
          <a:bodyPr/>
          <a:lstStyle/>
          <a:p>
            <a:fld id="{73EF7D74-4EF3-4655-B160-FEF8495E13CF}" type="slidenum">
              <a:rPr lang="en-AU" smtClean="0"/>
              <a:t>14</a:t>
            </a:fld>
            <a:endParaRPr lang="en-AU"/>
          </a:p>
        </p:txBody>
      </p:sp>
    </p:spTree>
    <p:extLst>
      <p:ext uri="{BB962C8B-B14F-4D97-AF65-F5344CB8AC3E}">
        <p14:creationId xmlns:p14="http://schemas.microsoft.com/office/powerpoint/2010/main" val="42921858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5" y="1"/>
            <a:ext cx="5760640" cy="3653892"/>
          </a:xfrm>
          <a:effectLst>
            <a:glow rad="228600">
              <a:schemeClr val="accent2">
                <a:satMod val="175000"/>
                <a:alpha val="40000"/>
              </a:schemeClr>
            </a:glow>
            <a:outerShdw blurRad="50800" dist="76200" dir="2700000" algn="tl" rotWithShape="0">
              <a:prstClr val="black">
                <a:alpha val="40000"/>
              </a:prstClr>
            </a:outerShdw>
            <a:reflection blurRad="6350" stA="52000" endA="300" endPos="35000" dir="5400000" sy="-100000" algn="bl" rotWithShape="0"/>
          </a:effectLst>
        </p:spPr>
      </p:pic>
      <p:sp>
        <p:nvSpPr>
          <p:cNvPr id="5" name="Rectangle 4"/>
          <p:cNvSpPr/>
          <p:nvPr/>
        </p:nvSpPr>
        <p:spPr>
          <a:xfrm>
            <a:off x="179512" y="3873822"/>
            <a:ext cx="4572000" cy="923330"/>
          </a:xfrm>
          <a:prstGeom prst="rect">
            <a:avLst/>
          </a:prstGeom>
          <a:effectLst>
            <a:glow rad="228600">
              <a:schemeClr val="accent2">
                <a:satMod val="175000"/>
                <a:alpha val="40000"/>
              </a:schemeClr>
            </a:glow>
            <a:outerShdw blurRad="50800" dist="76200" dir="2700000" algn="tl" rotWithShape="0">
              <a:prstClr val="black">
                <a:alpha val="40000"/>
              </a:prstClr>
            </a:outerShdw>
            <a:reflection blurRad="6350" stA="52000" endA="300" endPos="35000" dir="5400000" sy="-100000" algn="bl" rotWithShape="0"/>
          </a:effectLst>
        </p:spPr>
        <p:txBody>
          <a:bodyPr>
            <a:spAutoFit/>
          </a:bodyPr>
          <a:lstStyle/>
          <a:p>
            <a:pPr marL="285750" indent="-285750">
              <a:buFont typeface="Wingdings" charset="2"/>
              <a:buChar char="v"/>
            </a:pPr>
            <a:r>
              <a:rPr lang="en-US" dirty="0" smtClean="0">
                <a:latin typeface="GulliverRM" charset="0"/>
              </a:rPr>
              <a:t>833 </a:t>
            </a:r>
            <a:r>
              <a:rPr lang="en-US" dirty="0">
                <a:latin typeface="GulliverRM" charset="0"/>
              </a:rPr>
              <a:t>OHCA patients in 20 studies, with an overall survival rate of 22%, including 13% with good </a:t>
            </a:r>
            <a:r>
              <a:rPr lang="en-US" dirty="0" smtClean="0">
                <a:latin typeface="GulliverRM" charset="0"/>
              </a:rPr>
              <a:t>neurological </a:t>
            </a:r>
            <a:r>
              <a:rPr lang="en-US" dirty="0">
                <a:latin typeface="GulliverRM" charset="0"/>
              </a:rPr>
              <a:t>recovery. </a:t>
            </a:r>
            <a:endParaRPr lang="en-US" dirty="0"/>
          </a:p>
        </p:txBody>
      </p:sp>
      <p:sp>
        <p:nvSpPr>
          <p:cNvPr id="6" name="Rectangle 5"/>
          <p:cNvSpPr/>
          <p:nvPr/>
        </p:nvSpPr>
        <p:spPr>
          <a:xfrm>
            <a:off x="194420" y="4797152"/>
            <a:ext cx="4572000" cy="923330"/>
          </a:xfrm>
          <a:prstGeom prst="rect">
            <a:avLst/>
          </a:prstGeom>
          <a:effectLst>
            <a:glow rad="228600">
              <a:schemeClr val="accent2">
                <a:satMod val="175000"/>
                <a:alpha val="40000"/>
              </a:schemeClr>
            </a:glow>
            <a:outerShdw blurRad="50800" dist="76200" dir="2700000" algn="tl" rotWithShape="0">
              <a:prstClr val="black">
                <a:alpha val="40000"/>
              </a:prstClr>
            </a:outerShdw>
            <a:reflection blurRad="6350" stA="52000" endA="300" endPos="35000" dir="5400000" sy="-100000" algn="bl" rotWithShape="0"/>
          </a:effectLst>
        </p:spPr>
        <p:txBody>
          <a:bodyPr>
            <a:spAutoFit/>
          </a:bodyPr>
          <a:lstStyle/>
          <a:p>
            <a:pPr marL="285750" indent="-285750">
              <a:buFont typeface="Wingdings" charset="2"/>
              <a:buChar char="v"/>
            </a:pPr>
            <a:r>
              <a:rPr lang="en-US" dirty="0" smtClean="0">
                <a:latin typeface="GulliverRM" charset="0"/>
              </a:rPr>
              <a:t>88 potential </a:t>
            </a:r>
            <a:r>
              <a:rPr lang="en-US" dirty="0">
                <a:latin typeface="GulliverRM" charset="0"/>
              </a:rPr>
              <a:t>deceased </a:t>
            </a:r>
            <a:r>
              <a:rPr lang="en-US" dirty="0" smtClean="0">
                <a:latin typeface="GulliverRM" charset="0"/>
              </a:rPr>
              <a:t>donors (from 8 studies) 17 </a:t>
            </a:r>
            <a:r>
              <a:rPr lang="en-US" dirty="0">
                <a:latin typeface="GulliverRM" charset="0"/>
              </a:rPr>
              <a:t>(19%) became actual donors: 15 DBD and 2 </a:t>
            </a:r>
            <a:r>
              <a:rPr lang="en-US" dirty="0" smtClean="0">
                <a:latin typeface="GulliverRM" charset="0"/>
              </a:rPr>
              <a:t>DCD</a:t>
            </a:r>
            <a:r>
              <a:rPr lang="en-US" dirty="0">
                <a:latin typeface="GulliverRM" charset="0"/>
              </a:rPr>
              <a:t>. </a:t>
            </a:r>
            <a:endParaRPr lang="en-US" dirty="0"/>
          </a:p>
        </p:txBody>
      </p:sp>
      <p:sp>
        <p:nvSpPr>
          <p:cNvPr id="7" name="Rectangle 6"/>
          <p:cNvSpPr/>
          <p:nvPr/>
        </p:nvSpPr>
        <p:spPr>
          <a:xfrm>
            <a:off x="6566924" y="6289575"/>
            <a:ext cx="2587568" cy="307777"/>
          </a:xfrm>
          <a:prstGeom prst="rect">
            <a:avLst/>
          </a:prstGeom>
        </p:spPr>
        <p:txBody>
          <a:bodyPr wrap="none">
            <a:spAutoFit/>
          </a:bodyPr>
          <a:lstStyle/>
          <a:p>
            <a:r>
              <a:rPr lang="it-IT" sz="1400" b="1" i="1" dirty="0" err="1">
                <a:solidFill>
                  <a:srgbClr val="FF0000"/>
                </a:solidFill>
                <a:latin typeface="GulliverRM" charset="0"/>
              </a:rPr>
              <a:t>Resuscitation</a:t>
            </a:r>
            <a:r>
              <a:rPr lang="it-IT" sz="1400" b="1" i="1" dirty="0">
                <a:solidFill>
                  <a:srgbClr val="FF0000"/>
                </a:solidFill>
                <a:latin typeface="GulliverRM" charset="0"/>
              </a:rPr>
              <a:t> 101 (2016) 12–20 </a:t>
            </a:r>
            <a:endParaRPr lang="it-IT" sz="1400" b="1" i="1" dirty="0">
              <a:solidFill>
                <a:srgbClr val="FF0000"/>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0792" y="1700808"/>
            <a:ext cx="4203700" cy="4495800"/>
          </a:xfrm>
          <a:prstGeom prst="rect">
            <a:avLst/>
          </a:prstGeom>
          <a:effectLst>
            <a:glow rad="228600">
              <a:schemeClr val="accent2">
                <a:satMod val="175000"/>
                <a:alpha val="40000"/>
              </a:schemeClr>
            </a:glow>
            <a:outerShdw blurRad="50800" dist="76200" dir="2700000" algn="tl" rotWithShape="0">
              <a:prstClr val="black">
                <a:alpha val="40000"/>
              </a:prstClr>
            </a:outerShdw>
            <a:reflection blurRad="6350" stA="52000" endA="300" endPos="35000" dir="5400000" sy="-100000" algn="bl" rotWithShape="0"/>
          </a:effectLst>
        </p:spPr>
      </p:pic>
      <p:sp>
        <p:nvSpPr>
          <p:cNvPr id="3" name="Footer Placeholder 2"/>
          <p:cNvSpPr>
            <a:spLocks noGrp="1"/>
          </p:cNvSpPr>
          <p:nvPr>
            <p:ph type="ftr" sz="quarter" idx="11"/>
          </p:nvPr>
        </p:nvSpPr>
        <p:spPr/>
        <p:txBody>
          <a:bodyPr/>
          <a:lstStyle/>
          <a:p>
            <a:r>
              <a:rPr lang="en-AU" smtClean="0"/>
              <a:t>Criticalcareindia.com</a:t>
            </a:r>
            <a:endParaRPr lang="en-AU"/>
          </a:p>
        </p:txBody>
      </p:sp>
      <p:sp>
        <p:nvSpPr>
          <p:cNvPr id="9" name="Slide Number Placeholder 8"/>
          <p:cNvSpPr>
            <a:spLocks noGrp="1"/>
          </p:cNvSpPr>
          <p:nvPr>
            <p:ph type="sldNum" sz="quarter" idx="12"/>
          </p:nvPr>
        </p:nvSpPr>
        <p:spPr/>
        <p:txBody>
          <a:bodyPr/>
          <a:lstStyle/>
          <a:p>
            <a:fld id="{73EF7D74-4EF3-4655-B160-FEF8495E13CF}" type="slidenum">
              <a:rPr lang="en-AU" smtClean="0"/>
              <a:t>15</a:t>
            </a:fld>
            <a:endParaRPr lang="en-AU"/>
          </a:p>
        </p:txBody>
      </p:sp>
    </p:spTree>
    <p:extLst>
      <p:ext uri="{BB962C8B-B14F-4D97-AF65-F5344CB8AC3E}">
        <p14:creationId xmlns:p14="http://schemas.microsoft.com/office/powerpoint/2010/main" val="7033890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ECMO in post cardiac surgery</a:t>
            </a:r>
            <a:endParaRPr lang="en-US" dirty="0"/>
          </a:p>
        </p:txBody>
      </p:sp>
      <p:sp>
        <p:nvSpPr>
          <p:cNvPr id="4" name="Footer Placeholder 3"/>
          <p:cNvSpPr>
            <a:spLocks noGrp="1"/>
          </p:cNvSpPr>
          <p:nvPr>
            <p:ph type="ftr" sz="quarter" idx="11"/>
          </p:nvPr>
        </p:nvSpPr>
        <p:spPr/>
        <p:txBody>
          <a:bodyPr/>
          <a:lstStyle/>
          <a:p>
            <a:r>
              <a:rPr lang="en-AU" smtClean="0"/>
              <a:t>Criticalcareindia.com</a:t>
            </a:r>
            <a:endParaRPr lang="en-AU"/>
          </a:p>
        </p:txBody>
      </p:sp>
      <p:sp>
        <p:nvSpPr>
          <p:cNvPr id="5" name="Slide Number Placeholder 4"/>
          <p:cNvSpPr>
            <a:spLocks noGrp="1"/>
          </p:cNvSpPr>
          <p:nvPr>
            <p:ph type="sldNum" sz="quarter" idx="12"/>
          </p:nvPr>
        </p:nvSpPr>
        <p:spPr/>
        <p:txBody>
          <a:bodyPr/>
          <a:lstStyle/>
          <a:p>
            <a:fld id="{73EF7D74-4EF3-4655-B160-FEF8495E13CF}" type="slidenum">
              <a:rPr lang="en-AU" smtClean="0"/>
              <a:t>16</a:t>
            </a:fld>
            <a:endParaRPr lang="en-AU"/>
          </a:p>
        </p:txBody>
      </p:sp>
    </p:spTree>
    <p:extLst>
      <p:ext uri="{BB962C8B-B14F-4D97-AF65-F5344CB8AC3E}">
        <p14:creationId xmlns:p14="http://schemas.microsoft.com/office/powerpoint/2010/main" val="2466679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rmAutofit fontScale="90000"/>
          </a:bodyPr>
          <a:lstStyle/>
          <a:p>
            <a:r>
              <a:rPr lang="en-US" dirty="0" smtClean="0"/>
              <a:t>Temporary ECMO support in post cardiac </a:t>
            </a:r>
            <a:r>
              <a:rPr lang="en-US" dirty="0" err="1" smtClean="0"/>
              <a:t>Sx</a:t>
            </a:r>
            <a:endParaRPr lang="en-AU"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268760"/>
            <a:ext cx="4418260" cy="1604720"/>
          </a:xfrm>
          <a:prstGeom prst="rect">
            <a:avLst/>
          </a:prstGeom>
          <a:noFill/>
          <a:ln>
            <a:noFill/>
          </a:ln>
          <a:effectLst>
            <a:glow rad="228600">
              <a:schemeClr val="accent2">
                <a:satMod val="175000"/>
                <a:alpha val="40000"/>
              </a:schemeClr>
            </a:glow>
            <a:outerShdw blurRad="50800" dist="76200" dir="2700000" algn="tl" rotWithShape="0">
              <a:prstClr val="black">
                <a:alpha val="40000"/>
              </a:prstClr>
            </a:outerShdw>
            <a:reflection blurRad="6350" stA="52000" endA="300" endPos="3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95536" y="2996952"/>
            <a:ext cx="4572000" cy="3416320"/>
          </a:xfrm>
          <a:prstGeom prst="rect">
            <a:avLst/>
          </a:prstGeom>
          <a:effectLst>
            <a:glow rad="228600">
              <a:schemeClr val="accent2">
                <a:satMod val="175000"/>
                <a:alpha val="40000"/>
              </a:schemeClr>
            </a:glow>
            <a:outerShdw blurRad="50800" dist="76200" dir="2700000" algn="tl" rotWithShape="0">
              <a:prstClr val="black">
                <a:alpha val="40000"/>
              </a:prstClr>
            </a:outerShdw>
            <a:reflection blurRad="6350" stA="52000" endA="300" endPos="35000" dir="5400000" sy="-100000" algn="bl" rotWithShape="0"/>
          </a:effectLst>
        </p:spPr>
        <p:txBody>
          <a:bodyPr>
            <a:spAutoFit/>
          </a:bodyPr>
          <a:lstStyle/>
          <a:p>
            <a:pPr marL="285750" indent="-285750">
              <a:buFont typeface="Wingdings" charset="2"/>
              <a:buChar char="v"/>
            </a:pPr>
            <a:r>
              <a:rPr lang="en-AU" dirty="0"/>
              <a:t>A five-year prospective observational </a:t>
            </a:r>
            <a:r>
              <a:rPr lang="en-AU" dirty="0" smtClean="0"/>
              <a:t>study</a:t>
            </a:r>
          </a:p>
          <a:p>
            <a:pPr marL="285750" indent="-285750">
              <a:buFont typeface="Wingdings" charset="2"/>
              <a:buChar char="v"/>
            </a:pPr>
            <a:r>
              <a:rPr lang="en-AU" dirty="0" smtClean="0"/>
              <a:t>Post Cardiac surgery (CABG</a:t>
            </a:r>
            <a:r>
              <a:rPr lang="en-AU" dirty="0"/>
              <a:t>, CABG±AVR, CABG±MVR and some other cardiac </a:t>
            </a:r>
            <a:r>
              <a:rPr lang="en-AU" dirty="0" err="1" smtClean="0"/>
              <a:t>Sx</a:t>
            </a:r>
            <a:r>
              <a:rPr lang="en-AU" dirty="0" smtClean="0"/>
              <a:t>)</a:t>
            </a:r>
          </a:p>
          <a:p>
            <a:pPr marL="285750" indent="-285750">
              <a:buFont typeface="Wingdings" charset="2"/>
              <a:buChar char="v"/>
            </a:pPr>
            <a:r>
              <a:rPr lang="en-AU" dirty="0" smtClean="0"/>
              <a:t>219 </a:t>
            </a:r>
            <a:r>
              <a:rPr lang="en-AU" dirty="0"/>
              <a:t>patients </a:t>
            </a:r>
            <a:endParaRPr lang="en-AU" dirty="0" smtClean="0"/>
          </a:p>
          <a:p>
            <a:pPr marL="285750" indent="-285750">
              <a:buFont typeface="Wingdings" charset="2"/>
              <a:buChar char="v"/>
            </a:pPr>
            <a:r>
              <a:rPr lang="en-AU" b="1" dirty="0" smtClean="0">
                <a:solidFill>
                  <a:srgbClr val="FF0000"/>
                </a:solidFill>
              </a:rPr>
              <a:t>Though </a:t>
            </a:r>
            <a:r>
              <a:rPr lang="en-AU" b="1" dirty="0">
                <a:solidFill>
                  <a:srgbClr val="FF0000"/>
                </a:solidFill>
              </a:rPr>
              <a:t>60% of the patients weaned successfully from ECMO but only 24% survived to hospital </a:t>
            </a:r>
            <a:r>
              <a:rPr lang="en-AU" b="1" dirty="0" smtClean="0">
                <a:solidFill>
                  <a:srgbClr val="FF0000"/>
                </a:solidFill>
              </a:rPr>
              <a:t>discharge</a:t>
            </a:r>
          </a:p>
          <a:p>
            <a:pPr marL="285750" indent="-285750">
              <a:buFont typeface="Wingdings" charset="2"/>
              <a:buChar char="v"/>
            </a:pPr>
            <a:r>
              <a:rPr lang="en-AU" dirty="0" smtClean="0"/>
              <a:t>Main </a:t>
            </a:r>
            <a:r>
              <a:rPr lang="en-AU" dirty="0"/>
              <a:t>cause of </a:t>
            </a:r>
            <a:r>
              <a:rPr lang="en-AU" dirty="0" smtClean="0"/>
              <a:t>death- </a:t>
            </a:r>
            <a:r>
              <a:rPr lang="en-AU" b="1" dirty="0" smtClean="0">
                <a:solidFill>
                  <a:srgbClr val="FF0000"/>
                </a:solidFill>
              </a:rPr>
              <a:t>Heart failure</a:t>
            </a:r>
          </a:p>
          <a:p>
            <a:pPr marL="285750" indent="-285750">
              <a:buFont typeface="Wingdings" charset="2"/>
              <a:buChar char="v"/>
            </a:pPr>
            <a:r>
              <a:rPr lang="en-AU" dirty="0" smtClean="0"/>
              <a:t>After </a:t>
            </a:r>
            <a:r>
              <a:rPr lang="en-AU" dirty="0"/>
              <a:t>5 years, 37 out of 52 patients who were discharged from hospital were alive with reasonable functional capacity.</a:t>
            </a:r>
          </a:p>
          <a:p>
            <a:pPr marL="285750" indent="-285750">
              <a:buFont typeface="Wingdings" charset="2"/>
              <a:buChar char="v"/>
            </a:pPr>
            <a:endParaRPr lang="en-AU" dirty="0"/>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3021682"/>
            <a:ext cx="3787527" cy="2495550"/>
          </a:xfrm>
          <a:prstGeom prst="rect">
            <a:avLst/>
          </a:prstGeom>
          <a:noFill/>
          <a:ln>
            <a:noFill/>
          </a:ln>
          <a:effectLst>
            <a:glow rad="228600">
              <a:schemeClr val="accent2">
                <a:satMod val="175000"/>
                <a:alpha val="40000"/>
              </a:schemeClr>
            </a:glow>
            <a:outerShdw blurRad="50800" dist="76200" dir="2700000" algn="tl" rotWithShape="0">
              <a:prstClr val="black">
                <a:alpha val="40000"/>
              </a:prstClr>
            </a:outerShdw>
            <a:reflection blurRad="6350" stA="52000" endA="300" endPos="3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164192" y="6077724"/>
            <a:ext cx="3040961" cy="338554"/>
          </a:xfrm>
          <a:prstGeom prst="rect">
            <a:avLst/>
          </a:prstGeom>
        </p:spPr>
        <p:txBody>
          <a:bodyPr wrap="none">
            <a:spAutoFit/>
          </a:bodyPr>
          <a:lstStyle/>
          <a:p>
            <a:r>
              <a:rPr lang="is-IS" sz="1600" b="1" i="1" dirty="0">
                <a:solidFill>
                  <a:srgbClr val="FF0000"/>
                </a:solidFill>
                <a:latin typeface="Palatino" charset="0"/>
              </a:rPr>
              <a:t>Ann Thorac Surg 2004;77:151–7 </a:t>
            </a:r>
            <a:endParaRPr lang="is-IS" sz="1600" i="1" dirty="0">
              <a:solidFill>
                <a:srgbClr val="FF0000"/>
              </a:solidFill>
            </a:endParaRPr>
          </a:p>
        </p:txBody>
      </p:sp>
      <p:sp>
        <p:nvSpPr>
          <p:cNvPr id="5" name="Footer Placeholder 4"/>
          <p:cNvSpPr>
            <a:spLocks noGrp="1"/>
          </p:cNvSpPr>
          <p:nvPr>
            <p:ph type="ftr" sz="quarter" idx="11"/>
          </p:nvPr>
        </p:nvSpPr>
        <p:spPr/>
        <p:txBody>
          <a:bodyPr/>
          <a:lstStyle/>
          <a:p>
            <a:r>
              <a:rPr lang="en-AU" smtClean="0"/>
              <a:t>Criticalcareindia.com</a:t>
            </a:r>
            <a:endParaRPr lang="en-AU"/>
          </a:p>
        </p:txBody>
      </p:sp>
      <p:sp>
        <p:nvSpPr>
          <p:cNvPr id="6" name="Slide Number Placeholder 5"/>
          <p:cNvSpPr>
            <a:spLocks noGrp="1"/>
          </p:cNvSpPr>
          <p:nvPr>
            <p:ph type="sldNum" sz="quarter" idx="12"/>
          </p:nvPr>
        </p:nvSpPr>
        <p:spPr/>
        <p:txBody>
          <a:bodyPr/>
          <a:lstStyle/>
          <a:p>
            <a:fld id="{73EF7D74-4EF3-4655-B160-FEF8495E13CF}" type="slidenum">
              <a:rPr lang="en-AU" smtClean="0"/>
              <a:t>17</a:t>
            </a:fld>
            <a:endParaRPr lang="en-AU"/>
          </a:p>
        </p:txBody>
      </p:sp>
    </p:spTree>
    <p:extLst>
      <p:ext uri="{BB962C8B-B14F-4D97-AF65-F5344CB8AC3E}">
        <p14:creationId xmlns:p14="http://schemas.microsoft.com/office/powerpoint/2010/main" val="28261731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ECMO in Pulmonary Embolism</a:t>
            </a:r>
            <a:endParaRPr lang="en-US" dirty="0"/>
          </a:p>
        </p:txBody>
      </p:sp>
      <p:sp>
        <p:nvSpPr>
          <p:cNvPr id="4" name="Footer Placeholder 3"/>
          <p:cNvSpPr>
            <a:spLocks noGrp="1"/>
          </p:cNvSpPr>
          <p:nvPr>
            <p:ph type="ftr" sz="quarter" idx="11"/>
          </p:nvPr>
        </p:nvSpPr>
        <p:spPr/>
        <p:txBody>
          <a:bodyPr/>
          <a:lstStyle/>
          <a:p>
            <a:r>
              <a:rPr lang="en-AU" smtClean="0"/>
              <a:t>Criticalcareindia.com</a:t>
            </a:r>
            <a:endParaRPr lang="en-AU"/>
          </a:p>
        </p:txBody>
      </p:sp>
      <p:sp>
        <p:nvSpPr>
          <p:cNvPr id="5" name="Slide Number Placeholder 4"/>
          <p:cNvSpPr>
            <a:spLocks noGrp="1"/>
          </p:cNvSpPr>
          <p:nvPr>
            <p:ph type="sldNum" sz="quarter" idx="12"/>
          </p:nvPr>
        </p:nvSpPr>
        <p:spPr/>
        <p:txBody>
          <a:bodyPr/>
          <a:lstStyle/>
          <a:p>
            <a:fld id="{73EF7D74-4EF3-4655-B160-FEF8495E13CF}" type="slidenum">
              <a:rPr lang="en-AU" smtClean="0"/>
              <a:t>18</a:t>
            </a:fld>
            <a:endParaRPr lang="en-AU"/>
          </a:p>
        </p:txBody>
      </p:sp>
    </p:spTree>
    <p:extLst>
      <p:ext uri="{BB962C8B-B14F-4D97-AF65-F5344CB8AC3E}">
        <p14:creationId xmlns:p14="http://schemas.microsoft.com/office/powerpoint/2010/main" val="14786257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Massive PE &amp; ECMO</a:t>
            </a:r>
            <a:endParaRPr lang="en-AU" dirty="0"/>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5" y="1196752"/>
            <a:ext cx="4320479" cy="2188139"/>
          </a:xfrm>
          <a:prstGeom prst="rect">
            <a:avLst/>
          </a:prstGeom>
          <a:noFill/>
          <a:ln>
            <a:noFill/>
          </a:ln>
          <a:effectLst>
            <a:glow rad="228600">
              <a:schemeClr val="accent2">
                <a:satMod val="175000"/>
                <a:alpha val="40000"/>
              </a:schemeClr>
            </a:glow>
            <a:outerShdw blurRad="50800" dist="76200" dir="2700000" algn="tl" rotWithShape="0">
              <a:prstClr val="black">
                <a:alpha val="40000"/>
              </a:prstClr>
            </a:outerShdw>
            <a:reflection blurRad="6350" stA="52000" endA="300" endPos="3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1220728"/>
            <a:ext cx="4352564" cy="4152487"/>
          </a:xfrm>
          <a:prstGeom prst="rect">
            <a:avLst/>
          </a:prstGeom>
          <a:noFill/>
          <a:ln>
            <a:noFill/>
          </a:ln>
          <a:effectLst>
            <a:glow rad="228600">
              <a:schemeClr val="accent2">
                <a:satMod val="175000"/>
                <a:alpha val="40000"/>
              </a:schemeClr>
            </a:glow>
            <a:outerShdw blurRad="50800" dist="76200" dir="2700000" algn="tl" rotWithShape="0">
              <a:prstClr val="black">
                <a:alpha val="40000"/>
              </a:prstClr>
            </a:outerShdw>
            <a:reflection blurRad="6350" stA="52000" endA="300" endPos="3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11945" y="3868013"/>
            <a:ext cx="4572000" cy="2585323"/>
          </a:xfrm>
          <a:prstGeom prst="rect">
            <a:avLst/>
          </a:prstGeom>
          <a:effectLst>
            <a:glow rad="228600">
              <a:schemeClr val="accent2">
                <a:satMod val="175000"/>
                <a:alpha val="40000"/>
              </a:schemeClr>
            </a:glow>
            <a:outerShdw blurRad="50800" dist="76200" dir="2700000" algn="tl" rotWithShape="0">
              <a:prstClr val="black">
                <a:alpha val="40000"/>
              </a:prstClr>
            </a:outerShdw>
            <a:reflection blurRad="6350" stA="52000" endA="300" endPos="35000" dir="5400000" sy="-100000" algn="bl" rotWithShape="0"/>
          </a:effectLst>
        </p:spPr>
        <p:txBody>
          <a:bodyPr>
            <a:spAutoFit/>
          </a:bodyPr>
          <a:lstStyle/>
          <a:p>
            <a:pPr marL="285750" indent="-285750">
              <a:buFont typeface="Wingdings" charset="2"/>
              <a:buChar char="v"/>
            </a:pPr>
            <a:r>
              <a:rPr lang="en-US" dirty="0">
                <a:latin typeface="Calibri" charset="0"/>
                <a:ea typeface="Calibri" charset="0"/>
                <a:cs typeface="Times New Roman" charset="0"/>
              </a:rPr>
              <a:t>They included 78 cases (</a:t>
            </a:r>
            <a:r>
              <a:rPr lang="en-US" dirty="0" smtClean="0">
                <a:latin typeface="Calibri" charset="0"/>
                <a:ea typeface="Calibri" charset="0"/>
                <a:cs typeface="Times New Roman" charset="0"/>
              </a:rPr>
              <a:t>11 </a:t>
            </a:r>
            <a:r>
              <a:rPr lang="en-US" dirty="0">
                <a:latin typeface="Calibri" charset="0"/>
                <a:ea typeface="Calibri" charset="0"/>
                <a:cs typeface="Times New Roman" charset="0"/>
              </a:rPr>
              <a:t>case reports and 8 case series over a period of two </a:t>
            </a:r>
            <a:r>
              <a:rPr lang="en-US" dirty="0" smtClean="0">
                <a:latin typeface="Calibri" charset="0"/>
                <a:ea typeface="Calibri" charset="0"/>
                <a:cs typeface="Times New Roman" charset="0"/>
              </a:rPr>
              <a:t>decades)</a:t>
            </a:r>
          </a:p>
          <a:p>
            <a:pPr marL="285750" indent="-285750">
              <a:buFont typeface="Wingdings" charset="2"/>
              <a:buChar char="v"/>
            </a:pPr>
            <a:r>
              <a:rPr lang="en-US" dirty="0" smtClean="0">
                <a:latin typeface="Calibri" charset="0"/>
                <a:ea typeface="Calibri" charset="0"/>
                <a:cs typeface="Times New Roman" charset="0"/>
              </a:rPr>
              <a:t>Treatment </a:t>
            </a:r>
            <a:r>
              <a:rPr lang="en-US" dirty="0">
                <a:latin typeface="Calibri" charset="0"/>
                <a:ea typeface="Calibri" charset="0"/>
                <a:cs typeface="Times New Roman" charset="0"/>
              </a:rPr>
              <a:t>modalities </a:t>
            </a:r>
            <a:r>
              <a:rPr lang="en-US" dirty="0" smtClean="0">
                <a:latin typeface="Calibri" charset="0"/>
                <a:ea typeface="Calibri" charset="0"/>
                <a:cs typeface="Times New Roman" charset="0"/>
              </a:rPr>
              <a:t>used- </a:t>
            </a:r>
          </a:p>
          <a:p>
            <a:pPr marL="285750" indent="-285750">
              <a:buFont typeface="Wingdings" charset="2"/>
              <a:buChar char="Ø"/>
            </a:pPr>
            <a:r>
              <a:rPr lang="en-US" dirty="0" smtClean="0">
                <a:latin typeface="Calibri" charset="0"/>
                <a:ea typeface="Calibri" charset="0"/>
                <a:cs typeface="Times New Roman" charset="0"/>
              </a:rPr>
              <a:t>ECMO alone</a:t>
            </a:r>
          </a:p>
          <a:p>
            <a:pPr marL="285750" indent="-285750">
              <a:buFont typeface="Wingdings" charset="2"/>
              <a:buChar char="Ø"/>
            </a:pPr>
            <a:r>
              <a:rPr lang="en-US" dirty="0">
                <a:latin typeface="Calibri" charset="0"/>
                <a:ea typeface="Calibri" charset="0"/>
                <a:cs typeface="Times New Roman" charset="0"/>
              </a:rPr>
              <a:t>C</a:t>
            </a:r>
            <a:r>
              <a:rPr lang="en-US" dirty="0" smtClean="0">
                <a:latin typeface="Calibri" charset="0"/>
                <a:ea typeface="Calibri" charset="0"/>
                <a:cs typeface="Times New Roman" charset="0"/>
              </a:rPr>
              <a:t>ombination </a:t>
            </a:r>
            <a:r>
              <a:rPr lang="en-US" dirty="0">
                <a:latin typeface="Calibri" charset="0"/>
                <a:ea typeface="Calibri" charset="0"/>
                <a:cs typeface="Times New Roman" charset="0"/>
              </a:rPr>
              <a:t>of ECMO and thrombolysis, embolectomy (catheter or </a:t>
            </a:r>
            <a:r>
              <a:rPr lang="en-US" dirty="0" smtClean="0">
                <a:latin typeface="Calibri" charset="0"/>
                <a:ea typeface="Calibri" charset="0"/>
                <a:cs typeface="Times New Roman" charset="0"/>
              </a:rPr>
              <a:t>surgical)</a:t>
            </a:r>
          </a:p>
          <a:p>
            <a:pPr marL="285750" indent="-285750">
              <a:buFont typeface="Wingdings" charset="2"/>
              <a:buChar char="v"/>
            </a:pPr>
            <a:r>
              <a:rPr lang="en-US" dirty="0" smtClean="0">
                <a:latin typeface="Calibri" charset="0"/>
                <a:ea typeface="Calibri" charset="0"/>
                <a:cs typeface="Times New Roman" charset="0"/>
              </a:rPr>
              <a:t>43 patients </a:t>
            </a:r>
            <a:r>
              <a:rPr lang="en-US" dirty="0">
                <a:latin typeface="Calibri" charset="0"/>
                <a:ea typeface="Calibri" charset="0"/>
                <a:cs typeface="Times New Roman" charset="0"/>
              </a:rPr>
              <a:t>(55.1%) were managed with ECMO along with the process of </a:t>
            </a:r>
            <a:r>
              <a:rPr lang="en-US" dirty="0" smtClean="0">
                <a:latin typeface="Calibri" charset="0"/>
                <a:ea typeface="Calibri" charset="0"/>
                <a:cs typeface="Times New Roman" charset="0"/>
              </a:rPr>
              <a:t>E-CPR (survival </a:t>
            </a:r>
            <a:r>
              <a:rPr lang="en-US" dirty="0">
                <a:latin typeface="Calibri" charset="0"/>
                <a:ea typeface="Calibri" charset="0"/>
                <a:cs typeface="Times New Roman" charset="0"/>
              </a:rPr>
              <a:t>of 51.2% (22 </a:t>
            </a:r>
            <a:r>
              <a:rPr lang="en-US" dirty="0" smtClean="0">
                <a:latin typeface="Calibri" charset="0"/>
                <a:ea typeface="Calibri" charset="0"/>
                <a:cs typeface="Times New Roman" charset="0"/>
              </a:rPr>
              <a:t>patients)</a:t>
            </a:r>
          </a:p>
        </p:txBody>
      </p:sp>
      <p:sp>
        <p:nvSpPr>
          <p:cNvPr id="4" name="Rectangle 3"/>
          <p:cNvSpPr/>
          <p:nvPr/>
        </p:nvSpPr>
        <p:spPr>
          <a:xfrm>
            <a:off x="5114379" y="6505599"/>
            <a:ext cx="3909275" cy="307777"/>
          </a:xfrm>
          <a:prstGeom prst="rect">
            <a:avLst/>
          </a:prstGeom>
        </p:spPr>
        <p:txBody>
          <a:bodyPr wrap="none">
            <a:spAutoFit/>
          </a:bodyPr>
          <a:lstStyle/>
          <a:p>
            <a:r>
              <a:rPr lang="it-IT" sz="1400" b="1" i="1" dirty="0" smtClean="0">
                <a:solidFill>
                  <a:srgbClr val="FF0000"/>
                </a:solidFill>
                <a:latin typeface="GillSansStd" charset="0"/>
              </a:rPr>
              <a:t>                        </a:t>
            </a:r>
            <a:r>
              <a:rPr lang="it-IT" sz="1400" b="1" i="1" dirty="0" err="1" smtClean="0">
                <a:solidFill>
                  <a:srgbClr val="FF0000"/>
                </a:solidFill>
                <a:latin typeface="GillSansStd" charset="0"/>
              </a:rPr>
              <a:t>Perfusion</a:t>
            </a:r>
            <a:r>
              <a:rPr lang="it-IT" sz="1400" b="1" i="1" dirty="0" smtClean="0">
                <a:solidFill>
                  <a:srgbClr val="FF0000"/>
                </a:solidFill>
                <a:latin typeface="GillSansStd" charset="0"/>
              </a:rPr>
              <a:t> </a:t>
            </a:r>
            <a:r>
              <a:rPr lang="it-IT" sz="1400" b="1" i="1" dirty="0">
                <a:solidFill>
                  <a:srgbClr val="FF0000"/>
                </a:solidFill>
                <a:latin typeface="GillSansStd" charset="0"/>
              </a:rPr>
              <a:t>2015, Vol. 30(8) 611–616 </a:t>
            </a:r>
            <a:endParaRPr lang="it-IT" sz="1400" b="1" i="1" dirty="0">
              <a:solidFill>
                <a:srgbClr val="FF0000"/>
              </a:solidFill>
            </a:endParaRPr>
          </a:p>
        </p:txBody>
      </p:sp>
      <p:sp>
        <p:nvSpPr>
          <p:cNvPr id="5" name="Rectangle 4"/>
          <p:cNvSpPr/>
          <p:nvPr/>
        </p:nvSpPr>
        <p:spPr>
          <a:xfrm>
            <a:off x="4427984" y="5402115"/>
            <a:ext cx="4572000" cy="1200329"/>
          </a:xfrm>
          <a:prstGeom prst="rect">
            <a:avLst/>
          </a:prstGeom>
        </p:spPr>
        <p:txBody>
          <a:bodyPr>
            <a:spAutoFit/>
          </a:bodyPr>
          <a:lstStyle/>
          <a:p>
            <a:pPr marL="285750" indent="-285750">
              <a:buFont typeface="Wingdings" charset="2"/>
              <a:buChar char="v"/>
            </a:pPr>
            <a:r>
              <a:rPr lang="en-US" dirty="0">
                <a:latin typeface="Calibri" charset="0"/>
                <a:ea typeface="Calibri" charset="0"/>
                <a:cs typeface="Times New Roman" charset="0"/>
              </a:rPr>
              <a:t>Overall survival of 70.1%</a:t>
            </a:r>
          </a:p>
          <a:p>
            <a:pPr marL="285750" indent="-285750">
              <a:buFont typeface="Wingdings" charset="2"/>
              <a:buChar char="v"/>
            </a:pPr>
            <a:r>
              <a:rPr lang="en-US" dirty="0">
                <a:latin typeface="Calibri" charset="0"/>
                <a:ea typeface="Calibri" charset="0"/>
                <a:cs typeface="Times New Roman" charset="0"/>
              </a:rPr>
              <a:t>16 patients who were treated with ECMO alone had a 100% survival alone without any additional therapy.</a:t>
            </a:r>
            <a:r>
              <a:rPr lang="en-US" dirty="0"/>
              <a:t> </a:t>
            </a:r>
          </a:p>
        </p:txBody>
      </p:sp>
      <p:sp>
        <p:nvSpPr>
          <p:cNvPr id="6" name="Footer Placeholder 5"/>
          <p:cNvSpPr>
            <a:spLocks noGrp="1"/>
          </p:cNvSpPr>
          <p:nvPr>
            <p:ph type="ftr" sz="quarter" idx="11"/>
          </p:nvPr>
        </p:nvSpPr>
        <p:spPr/>
        <p:txBody>
          <a:bodyPr/>
          <a:lstStyle/>
          <a:p>
            <a:r>
              <a:rPr lang="en-AU" smtClean="0"/>
              <a:t>Criticalcareindia.com</a:t>
            </a:r>
            <a:endParaRPr lang="en-AU"/>
          </a:p>
        </p:txBody>
      </p:sp>
      <p:sp>
        <p:nvSpPr>
          <p:cNvPr id="7" name="Slide Number Placeholder 6"/>
          <p:cNvSpPr>
            <a:spLocks noGrp="1"/>
          </p:cNvSpPr>
          <p:nvPr>
            <p:ph type="sldNum" sz="quarter" idx="12"/>
          </p:nvPr>
        </p:nvSpPr>
        <p:spPr/>
        <p:txBody>
          <a:bodyPr/>
          <a:lstStyle/>
          <a:p>
            <a:fld id="{73EF7D74-4EF3-4655-B160-FEF8495E13CF}" type="slidenum">
              <a:rPr lang="en-AU" smtClean="0"/>
              <a:t>19</a:t>
            </a:fld>
            <a:endParaRPr lang="en-AU"/>
          </a:p>
        </p:txBody>
      </p:sp>
    </p:spTree>
    <p:extLst>
      <p:ext uri="{BB962C8B-B14F-4D97-AF65-F5344CB8AC3E}">
        <p14:creationId xmlns:p14="http://schemas.microsoft.com/office/powerpoint/2010/main" val="17265141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ECMO in Adult</a:t>
            </a:r>
            <a:endParaRPr lang="en-AU" dirty="0"/>
          </a:p>
        </p:txBody>
      </p:sp>
      <p:sp>
        <p:nvSpPr>
          <p:cNvPr id="3" name="Content Placeholder 2"/>
          <p:cNvSpPr>
            <a:spLocks noGrp="1"/>
          </p:cNvSpPr>
          <p:nvPr>
            <p:ph idx="1"/>
          </p:nvPr>
        </p:nvSpPr>
        <p:spPr/>
        <p:txBody>
          <a:bodyPr/>
          <a:lstStyle/>
          <a:p>
            <a:r>
              <a:rPr lang="en-AU" dirty="0" smtClean="0"/>
              <a:t>Indications-</a:t>
            </a:r>
          </a:p>
        </p:txBody>
      </p:sp>
      <p:graphicFrame>
        <p:nvGraphicFramePr>
          <p:cNvPr id="4" name="Diagram 3"/>
          <p:cNvGraphicFramePr/>
          <p:nvPr>
            <p:extLst>
              <p:ext uri="{D42A27DB-BD31-4B8C-83A1-F6EECF244321}">
                <p14:modId xmlns:p14="http://schemas.microsoft.com/office/powerpoint/2010/main" val="2726350999"/>
              </p:ext>
            </p:extLst>
          </p:nvPr>
        </p:nvGraphicFramePr>
        <p:xfrm>
          <a:off x="611560" y="2132856"/>
          <a:ext cx="7920880"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r>
              <a:rPr lang="en-AU" smtClean="0"/>
              <a:t>Criticalcareindia.com</a:t>
            </a:r>
            <a:endParaRPr lang="en-AU"/>
          </a:p>
        </p:txBody>
      </p:sp>
      <p:sp>
        <p:nvSpPr>
          <p:cNvPr id="6" name="Slide Number Placeholder 5"/>
          <p:cNvSpPr>
            <a:spLocks noGrp="1"/>
          </p:cNvSpPr>
          <p:nvPr>
            <p:ph type="sldNum" sz="quarter" idx="12"/>
          </p:nvPr>
        </p:nvSpPr>
        <p:spPr/>
        <p:txBody>
          <a:bodyPr/>
          <a:lstStyle/>
          <a:p>
            <a:fld id="{73EF7D74-4EF3-4655-B160-FEF8495E13CF}" type="slidenum">
              <a:rPr lang="en-AU" smtClean="0"/>
              <a:t>2</a:t>
            </a:fld>
            <a:endParaRPr lang="en-AU"/>
          </a:p>
        </p:txBody>
      </p:sp>
    </p:spTree>
    <p:extLst>
      <p:ext uri="{BB962C8B-B14F-4D97-AF65-F5344CB8AC3E}">
        <p14:creationId xmlns:p14="http://schemas.microsoft.com/office/powerpoint/2010/main" val="2770997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3"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4"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4" grpId="1">
        <p:bldAsOne/>
      </p:bldGraphic>
      <p:bldGraphic spid="4" grpId="2">
        <p:bldAsOne/>
      </p:bldGraphic>
      <p:bldGraphic spid="4" grpId="3">
        <p:bldAsOne/>
      </p:bldGraphic>
      <p:bldGraphic spid="4" grpId="4">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9921" y="2564904"/>
            <a:ext cx="6886575" cy="4171950"/>
          </a:xfrm>
          <a:prstGeom prst="rect">
            <a:avLst/>
          </a:prstGeom>
          <a:noFill/>
          <a:ln>
            <a:noFill/>
          </a:ln>
          <a:effectLst>
            <a:glow rad="228600">
              <a:schemeClr val="accent2">
                <a:satMod val="175000"/>
                <a:alpha val="40000"/>
              </a:schemeClr>
            </a:glow>
            <a:outerShdw blurRad="50800" dist="76200" dir="2700000" algn="tl" rotWithShape="0">
              <a:prstClr val="black">
                <a:alpha val="40000"/>
              </a:prstClr>
            </a:outerShdw>
            <a:reflection blurRad="6350" stA="52000" endA="300" endPos="3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61256"/>
            <a:ext cx="4786486" cy="1919714"/>
          </a:xfrm>
          <a:prstGeom prst="rect">
            <a:avLst/>
          </a:prstGeom>
          <a:noFill/>
          <a:ln>
            <a:noFill/>
          </a:ln>
          <a:effectLst>
            <a:glow rad="228600">
              <a:schemeClr val="accent2">
                <a:satMod val="175000"/>
                <a:alpha val="40000"/>
              </a:schemeClr>
            </a:glow>
            <a:outerShdw blurRad="50800" dist="76200" dir="2700000" algn="tl" rotWithShape="0">
              <a:prstClr val="black">
                <a:alpha val="40000"/>
              </a:prstClr>
            </a:outerShdw>
            <a:reflection blurRad="6350" stA="52000" endA="300" endPos="3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127452" y="4509120"/>
            <a:ext cx="3308644" cy="648072"/>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2"/>
          <p:cNvSpPr/>
          <p:nvPr/>
        </p:nvSpPr>
        <p:spPr>
          <a:xfrm>
            <a:off x="5004048" y="1942416"/>
            <a:ext cx="4229043" cy="338554"/>
          </a:xfrm>
          <a:prstGeom prst="rect">
            <a:avLst/>
          </a:prstGeom>
        </p:spPr>
        <p:txBody>
          <a:bodyPr wrap="none">
            <a:spAutoFit/>
          </a:bodyPr>
          <a:lstStyle/>
          <a:p>
            <a:r>
              <a:rPr lang="en-US" sz="1600" b="1" i="1" dirty="0">
                <a:solidFill>
                  <a:srgbClr val="FF0000"/>
                </a:solidFill>
                <a:latin typeface="AdvOTb7819099" charset="0"/>
              </a:rPr>
              <a:t>European Heart Journal (2014) </a:t>
            </a:r>
            <a:r>
              <a:rPr lang="en-US" sz="1600" b="1" i="1" dirty="0">
                <a:solidFill>
                  <a:srgbClr val="FF0000"/>
                </a:solidFill>
                <a:latin typeface="AdvOT9069d8b3.B" charset="0"/>
              </a:rPr>
              <a:t>35</a:t>
            </a:r>
            <a:r>
              <a:rPr lang="en-US" sz="1600" b="1" i="1" dirty="0">
                <a:solidFill>
                  <a:srgbClr val="FF0000"/>
                </a:solidFill>
                <a:latin typeface="AdvOTb7819099" charset="0"/>
              </a:rPr>
              <a:t>, 3033–3080 </a:t>
            </a:r>
            <a:endParaRPr lang="en-US" sz="1600" b="1" i="1" dirty="0">
              <a:solidFill>
                <a:srgbClr val="FF0000"/>
              </a:solidFill>
            </a:endParaRPr>
          </a:p>
        </p:txBody>
      </p:sp>
      <p:sp>
        <p:nvSpPr>
          <p:cNvPr id="4" name="Footer Placeholder 3"/>
          <p:cNvSpPr>
            <a:spLocks noGrp="1"/>
          </p:cNvSpPr>
          <p:nvPr>
            <p:ph type="ftr" sz="quarter" idx="11"/>
          </p:nvPr>
        </p:nvSpPr>
        <p:spPr/>
        <p:txBody>
          <a:bodyPr/>
          <a:lstStyle/>
          <a:p>
            <a:r>
              <a:rPr lang="en-AU" smtClean="0"/>
              <a:t>Criticalcareindia.com</a:t>
            </a:r>
            <a:endParaRPr lang="en-AU"/>
          </a:p>
        </p:txBody>
      </p:sp>
      <p:sp>
        <p:nvSpPr>
          <p:cNvPr id="5" name="Slide Number Placeholder 4"/>
          <p:cNvSpPr>
            <a:spLocks noGrp="1"/>
          </p:cNvSpPr>
          <p:nvPr>
            <p:ph type="sldNum" sz="quarter" idx="12"/>
          </p:nvPr>
        </p:nvSpPr>
        <p:spPr/>
        <p:txBody>
          <a:bodyPr/>
          <a:lstStyle/>
          <a:p>
            <a:fld id="{73EF7D74-4EF3-4655-B160-FEF8495E13CF}" type="slidenum">
              <a:rPr lang="en-AU" smtClean="0"/>
              <a:t>20</a:t>
            </a:fld>
            <a:endParaRPr lang="en-AU"/>
          </a:p>
        </p:txBody>
      </p:sp>
    </p:spTree>
    <p:extLst>
      <p:ext uri="{BB962C8B-B14F-4D97-AF65-F5344CB8AC3E}">
        <p14:creationId xmlns:p14="http://schemas.microsoft.com/office/powerpoint/2010/main" val="29376828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Pregnancy, massive PE, ECMO</a:t>
            </a:r>
            <a:endParaRPr lang="en-AU"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345307"/>
            <a:ext cx="6848475" cy="2371725"/>
          </a:xfrm>
          <a:prstGeom prst="rect">
            <a:avLst/>
          </a:prstGeom>
          <a:noFill/>
          <a:ln>
            <a:noFill/>
          </a:ln>
          <a:effectLst>
            <a:glow rad="228600">
              <a:schemeClr val="accent2">
                <a:satMod val="175000"/>
                <a:alpha val="40000"/>
              </a:schemeClr>
            </a:glow>
            <a:outerShdw blurRad="50800" dist="76200" dir="2700000" algn="tl" rotWithShape="0">
              <a:prstClr val="black">
                <a:alpha val="40000"/>
              </a:prstClr>
            </a:outerShdw>
            <a:reflection blurRad="6350" stA="52000" endA="300" endPos="3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763366"/>
            <a:ext cx="7029450" cy="2657475"/>
          </a:xfrm>
          <a:prstGeom prst="rect">
            <a:avLst/>
          </a:prstGeom>
          <a:noFill/>
          <a:ln>
            <a:noFill/>
          </a:ln>
          <a:effectLst>
            <a:glow rad="228600">
              <a:schemeClr val="accent2">
                <a:satMod val="175000"/>
                <a:alpha val="40000"/>
              </a:schemeClr>
            </a:glow>
            <a:outerShdw blurRad="50800" dist="76200" dir="2700000" algn="tl" rotWithShape="0">
              <a:prstClr val="black">
                <a:alpha val="40000"/>
              </a:prstClr>
            </a:outerShdw>
            <a:reflection blurRad="6350" stA="52000" endA="300" endPos="3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8937" y="2504678"/>
            <a:ext cx="4478930" cy="1500386"/>
          </a:xfrm>
          <a:prstGeom prst="rect">
            <a:avLst/>
          </a:prstGeom>
          <a:effectLst>
            <a:glow rad="228600">
              <a:schemeClr val="accent2">
                <a:satMod val="175000"/>
                <a:alpha val="40000"/>
              </a:schemeClr>
            </a:glow>
            <a:outerShdw blurRad="50800" dist="76200" dir="2700000" algn="tl" rotWithShape="0">
              <a:prstClr val="black">
                <a:alpha val="40000"/>
              </a:prstClr>
            </a:outerShdw>
            <a:reflection blurRad="6350" stA="52000" endA="300" endPos="35000" dir="5400000" sy="-100000" algn="bl" rotWithShape="0"/>
          </a:effectLst>
        </p:spPr>
      </p:pic>
      <p:sp>
        <p:nvSpPr>
          <p:cNvPr id="4" name="Rectangle 3"/>
          <p:cNvSpPr/>
          <p:nvPr/>
        </p:nvSpPr>
        <p:spPr>
          <a:xfrm>
            <a:off x="3694237" y="6420841"/>
            <a:ext cx="4418646" cy="276999"/>
          </a:xfrm>
          <a:prstGeom prst="rect">
            <a:avLst/>
          </a:prstGeom>
        </p:spPr>
        <p:txBody>
          <a:bodyPr wrap="none">
            <a:spAutoFit/>
          </a:bodyPr>
          <a:lstStyle/>
          <a:p>
            <a:r>
              <a:rPr lang="en-US" sz="1200" b="1" i="1" dirty="0">
                <a:solidFill>
                  <a:srgbClr val="FF0000"/>
                </a:solidFill>
                <a:latin typeface="AdvOT863180fb" charset="0"/>
              </a:rPr>
              <a:t>Taiwanese Journal of Obstetrics &amp; Gynecology 53 (2014) 273</a:t>
            </a:r>
            <a:r>
              <a:rPr lang="en-US" sz="1200" b="1" i="1" dirty="0">
                <a:solidFill>
                  <a:srgbClr val="FF0000"/>
                </a:solidFill>
                <a:latin typeface="AdvPS44A44B" charset="0"/>
              </a:rPr>
              <a:t>e</a:t>
            </a:r>
            <a:r>
              <a:rPr lang="en-US" sz="1200" b="1" i="1" dirty="0">
                <a:solidFill>
                  <a:srgbClr val="FF0000"/>
                </a:solidFill>
                <a:latin typeface="AdvOT863180fb" charset="0"/>
              </a:rPr>
              <a:t>275 </a:t>
            </a:r>
            <a:endParaRPr lang="en-US" sz="1200" b="1" i="1" dirty="0">
              <a:solidFill>
                <a:srgbClr val="FF0000"/>
              </a:solidFill>
            </a:endParaRPr>
          </a:p>
        </p:txBody>
      </p:sp>
      <p:sp>
        <p:nvSpPr>
          <p:cNvPr id="5" name="Footer Placeholder 4"/>
          <p:cNvSpPr>
            <a:spLocks noGrp="1"/>
          </p:cNvSpPr>
          <p:nvPr>
            <p:ph type="ftr" sz="quarter" idx="11"/>
          </p:nvPr>
        </p:nvSpPr>
        <p:spPr/>
        <p:txBody>
          <a:bodyPr/>
          <a:lstStyle/>
          <a:p>
            <a:r>
              <a:rPr lang="en-AU" smtClean="0"/>
              <a:t>Criticalcareindia.com</a:t>
            </a:r>
            <a:endParaRPr lang="en-AU"/>
          </a:p>
        </p:txBody>
      </p:sp>
      <p:sp>
        <p:nvSpPr>
          <p:cNvPr id="6" name="Slide Number Placeholder 5"/>
          <p:cNvSpPr>
            <a:spLocks noGrp="1"/>
          </p:cNvSpPr>
          <p:nvPr>
            <p:ph type="sldNum" sz="quarter" idx="12"/>
          </p:nvPr>
        </p:nvSpPr>
        <p:spPr/>
        <p:txBody>
          <a:bodyPr/>
          <a:lstStyle/>
          <a:p>
            <a:fld id="{73EF7D74-4EF3-4655-B160-FEF8495E13CF}" type="slidenum">
              <a:rPr lang="en-AU" smtClean="0"/>
              <a:t>21</a:t>
            </a:fld>
            <a:endParaRPr lang="en-AU"/>
          </a:p>
        </p:txBody>
      </p:sp>
    </p:spTree>
    <p:extLst>
      <p:ext uri="{BB962C8B-B14F-4D97-AF65-F5344CB8AC3E}">
        <p14:creationId xmlns:p14="http://schemas.microsoft.com/office/powerpoint/2010/main" val="26455794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ELSO registry data</a:t>
            </a:r>
            <a:endParaRPr lang="en-AU" dirty="0"/>
          </a:p>
        </p:txBody>
      </p:sp>
      <p:sp>
        <p:nvSpPr>
          <p:cNvPr id="3" name="Content Placeholder 2"/>
          <p:cNvSpPr>
            <a:spLocks noGrp="1"/>
          </p:cNvSpPr>
          <p:nvPr>
            <p:ph idx="1"/>
          </p:nvPr>
        </p:nvSpPr>
        <p:spPr>
          <a:xfrm>
            <a:off x="429692" y="3429000"/>
            <a:ext cx="8229600" cy="3201219"/>
          </a:xfrm>
        </p:spPr>
        <p:txBody>
          <a:bodyPr/>
          <a:lstStyle/>
          <a:p>
            <a:r>
              <a:rPr lang="en-AU" dirty="0" smtClean="0"/>
              <a:t>1988-2015- 8 reports- 78,397 </a:t>
            </a:r>
            <a:r>
              <a:rPr lang="en-AU" dirty="0" err="1" smtClean="0"/>
              <a:t>adults+children</a:t>
            </a:r>
            <a:endParaRPr lang="en-AU" dirty="0" smtClean="0"/>
          </a:p>
          <a:p>
            <a:r>
              <a:rPr lang="en-AU" dirty="0" smtClean="0"/>
              <a:t>Overall 70% successful wean, 58% survival to hospital discharge</a:t>
            </a:r>
          </a:p>
          <a:p>
            <a:r>
              <a:rPr lang="en-AU" dirty="0" smtClean="0"/>
              <a:t>Adult respiratory ECLS (&gt;18yrs)</a:t>
            </a:r>
          </a:p>
          <a:p>
            <a:r>
              <a:rPr lang="en-AU" dirty="0" smtClean="0"/>
              <a:t>Adult Cardiac ECLS (&gt;16yrs)</a:t>
            </a:r>
            <a:endParaRPr lang="en-AU" dirty="0"/>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501741"/>
            <a:ext cx="6145138" cy="1711235"/>
          </a:xfrm>
          <a:prstGeom prst="rect">
            <a:avLst/>
          </a:prstGeom>
          <a:noFill/>
          <a:ln>
            <a:noFill/>
          </a:ln>
          <a:effectLst>
            <a:glow rad="228600">
              <a:schemeClr val="accent2">
                <a:satMod val="175000"/>
                <a:alpha val="40000"/>
              </a:schemeClr>
            </a:glow>
            <a:outerShdw blurRad="50800" dist="76200" dir="2700000" algn="tl" rotWithShape="0">
              <a:prstClr val="black">
                <a:alpha val="40000"/>
              </a:prstClr>
            </a:outerShdw>
            <a:reflection blurRad="6350" stA="52000" endA="300" endPos="3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r>
              <a:rPr lang="en-AU" smtClean="0"/>
              <a:t>Criticalcareindia.com</a:t>
            </a:r>
            <a:endParaRPr lang="en-AU"/>
          </a:p>
        </p:txBody>
      </p:sp>
      <p:sp>
        <p:nvSpPr>
          <p:cNvPr id="5" name="Slide Number Placeholder 4"/>
          <p:cNvSpPr>
            <a:spLocks noGrp="1"/>
          </p:cNvSpPr>
          <p:nvPr>
            <p:ph type="sldNum" sz="quarter" idx="12"/>
          </p:nvPr>
        </p:nvSpPr>
        <p:spPr/>
        <p:txBody>
          <a:bodyPr/>
          <a:lstStyle/>
          <a:p>
            <a:fld id="{73EF7D74-4EF3-4655-B160-FEF8495E13CF}" type="slidenum">
              <a:rPr lang="en-AU" smtClean="0"/>
              <a:t>22</a:t>
            </a:fld>
            <a:endParaRPr lang="en-AU"/>
          </a:p>
        </p:txBody>
      </p:sp>
    </p:spTree>
    <p:extLst>
      <p:ext uri="{BB962C8B-B14F-4D97-AF65-F5344CB8AC3E}">
        <p14:creationId xmlns:p14="http://schemas.microsoft.com/office/powerpoint/2010/main" val="22488666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ELSO </a:t>
            </a:r>
            <a:r>
              <a:rPr lang="en-AU" dirty="0" err="1" smtClean="0"/>
              <a:t>centers</a:t>
            </a:r>
            <a:endParaRPr lang="en-AU" dirty="0"/>
          </a:p>
        </p:txBody>
      </p:sp>
      <p:sp>
        <p:nvSpPr>
          <p:cNvPr id="3" name="Content Placeholder 2"/>
          <p:cNvSpPr>
            <a:spLocks noGrp="1"/>
          </p:cNvSpPr>
          <p:nvPr>
            <p:ph idx="1"/>
          </p:nvPr>
        </p:nvSpPr>
        <p:spPr/>
        <p:txBody>
          <a:bodyPr/>
          <a:lstStyle/>
          <a:p>
            <a:endParaRPr lang="en-AU"/>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600200"/>
            <a:ext cx="6408712" cy="4810091"/>
          </a:xfrm>
          <a:prstGeom prst="rect">
            <a:avLst/>
          </a:prstGeom>
          <a:noFill/>
          <a:ln>
            <a:noFill/>
          </a:ln>
          <a:effectLst>
            <a:glow rad="228600">
              <a:schemeClr val="accent2">
                <a:satMod val="175000"/>
                <a:alpha val="40000"/>
              </a:schemeClr>
            </a:glow>
            <a:outerShdw dist="35921" dir="2700000" algn="ctr" rotWithShape="0">
              <a:schemeClr val="bg2"/>
            </a:outerShdw>
            <a:reflection blurRad="6350" stA="50000" endA="275" endPos="40000" dist="1016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r>
              <a:rPr lang="en-AU" smtClean="0"/>
              <a:t>Criticalcareindia.com</a:t>
            </a:r>
            <a:endParaRPr lang="en-AU"/>
          </a:p>
        </p:txBody>
      </p:sp>
      <p:sp>
        <p:nvSpPr>
          <p:cNvPr id="5" name="Slide Number Placeholder 4"/>
          <p:cNvSpPr>
            <a:spLocks noGrp="1"/>
          </p:cNvSpPr>
          <p:nvPr>
            <p:ph type="sldNum" sz="quarter" idx="12"/>
          </p:nvPr>
        </p:nvSpPr>
        <p:spPr/>
        <p:txBody>
          <a:bodyPr/>
          <a:lstStyle/>
          <a:p>
            <a:fld id="{73EF7D74-4EF3-4655-B160-FEF8495E13CF}" type="slidenum">
              <a:rPr lang="en-AU" smtClean="0"/>
              <a:t>23</a:t>
            </a:fld>
            <a:endParaRPr lang="en-AU"/>
          </a:p>
        </p:txBody>
      </p:sp>
    </p:spTree>
    <p:extLst>
      <p:ext uri="{BB962C8B-B14F-4D97-AF65-F5344CB8AC3E}">
        <p14:creationId xmlns:p14="http://schemas.microsoft.com/office/powerpoint/2010/main" val="10051467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0728"/>
            <a:ext cx="4279751" cy="2948945"/>
          </a:xfrm>
          <a:prstGeom prst="rect">
            <a:avLst/>
          </a:prstGeom>
          <a:noFill/>
          <a:ln>
            <a:noFill/>
          </a:ln>
          <a:effectLst>
            <a:glow rad="228600">
              <a:schemeClr val="accent2">
                <a:satMod val="175000"/>
                <a:alpha val="40000"/>
              </a:schemeClr>
            </a:glow>
            <a:outerShdw blurRad="50800" dist="76200" dir="2700000" algn="tl" rotWithShape="0">
              <a:prstClr val="black">
                <a:alpha val="40000"/>
              </a:prstClr>
            </a:outerShdw>
            <a:reflection blurRad="6350" stA="50000" endA="275" endPos="40000" dist="1016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17816" y="3068960"/>
            <a:ext cx="4028724" cy="792088"/>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1270652"/>
            <a:ext cx="4415712" cy="2673782"/>
          </a:xfrm>
          <a:prstGeom prst="rect">
            <a:avLst/>
          </a:prstGeom>
          <a:noFill/>
          <a:ln>
            <a:noFill/>
          </a:ln>
          <a:effectLst>
            <a:glow rad="228600">
              <a:schemeClr val="accent2">
                <a:satMod val="175000"/>
                <a:alpha val="40000"/>
              </a:schemeClr>
            </a:glow>
            <a:outerShdw blurRad="50800" dist="76200" dir="2700000" algn="tl" rotWithShape="0">
              <a:prstClr val="black">
                <a:alpha val="40000"/>
              </a:prstClr>
            </a:outerShdw>
            <a:reflection blurRad="6350" stA="50000" endA="275" endPos="40000" dist="1016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p:nvPr/>
        </p:nvCxnSpPr>
        <p:spPr>
          <a:xfrm>
            <a:off x="9036496" y="1628800"/>
            <a:ext cx="0" cy="1224136"/>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1536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596" y="3944434"/>
            <a:ext cx="4032916" cy="2650420"/>
          </a:xfrm>
          <a:prstGeom prst="rect">
            <a:avLst/>
          </a:prstGeom>
          <a:noFill/>
          <a:ln>
            <a:noFill/>
          </a:ln>
          <a:effectLst>
            <a:glow rad="228600">
              <a:schemeClr val="accent2">
                <a:satMod val="175000"/>
                <a:alpha val="40000"/>
              </a:schemeClr>
            </a:glow>
            <a:outerShdw blurRad="50800" dist="76200" dir="2700000" algn="tl" rotWithShape="0">
              <a:prstClr val="black">
                <a:alpha val="40000"/>
              </a:prstClr>
            </a:outerShdw>
            <a:reflection blurRad="6350" stA="50000" endA="275" endPos="40000" dist="1016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r>
              <a:rPr lang="en-AU" smtClean="0"/>
              <a:t>Criticalcareindia.com</a:t>
            </a:r>
            <a:endParaRPr lang="en-AU"/>
          </a:p>
        </p:txBody>
      </p:sp>
      <p:sp>
        <p:nvSpPr>
          <p:cNvPr id="4" name="Slide Number Placeholder 3"/>
          <p:cNvSpPr>
            <a:spLocks noGrp="1"/>
          </p:cNvSpPr>
          <p:nvPr>
            <p:ph type="sldNum" sz="quarter" idx="12"/>
          </p:nvPr>
        </p:nvSpPr>
        <p:spPr/>
        <p:txBody>
          <a:bodyPr/>
          <a:lstStyle/>
          <a:p>
            <a:fld id="{73EF7D74-4EF3-4655-B160-FEF8495E13CF}" type="slidenum">
              <a:rPr lang="en-AU" smtClean="0"/>
              <a:t>24</a:t>
            </a:fld>
            <a:endParaRPr lang="en-AU"/>
          </a:p>
        </p:txBody>
      </p:sp>
    </p:spTree>
    <p:extLst>
      <p:ext uri="{BB962C8B-B14F-4D97-AF65-F5344CB8AC3E}">
        <p14:creationId xmlns:p14="http://schemas.microsoft.com/office/powerpoint/2010/main" val="39477237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556792"/>
            <a:ext cx="3456384" cy="3143184"/>
          </a:xfrm>
          <a:prstGeom prst="rect">
            <a:avLst/>
          </a:prstGeom>
          <a:noFill/>
          <a:ln>
            <a:noFill/>
          </a:ln>
          <a:effectLst>
            <a:glow rad="228600">
              <a:schemeClr val="accent2">
                <a:satMod val="175000"/>
                <a:alpha val="40000"/>
              </a:schemeClr>
            </a:glow>
            <a:outerShdw blurRad="50800" dist="76200" dir="2700000" algn="tl" rotWithShape="0">
              <a:prstClr val="black">
                <a:alpha val="40000"/>
              </a:prstClr>
            </a:outerShdw>
            <a:reflection blurRad="6350" stA="52000" endA="300" endPos="3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919" y="3933056"/>
            <a:ext cx="3359001" cy="766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1700808"/>
            <a:ext cx="4614863" cy="2060575"/>
          </a:xfrm>
          <a:prstGeom prst="rect">
            <a:avLst/>
          </a:prstGeom>
          <a:noFill/>
          <a:ln>
            <a:noFill/>
          </a:ln>
          <a:effectLst>
            <a:glow rad="228600">
              <a:schemeClr val="accent2">
                <a:satMod val="175000"/>
                <a:alpha val="40000"/>
              </a:schemeClr>
            </a:glow>
            <a:outerShdw dist="35921" dir="2700000" algn="ctr" rotWithShape="0">
              <a:schemeClr val="bg2"/>
            </a:outerShdw>
            <a:reflection blurRad="6350" stA="52000" endA="300" endPos="3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r>
              <a:rPr lang="en-AU" smtClean="0"/>
              <a:t>Criticalcareindia.com</a:t>
            </a:r>
            <a:endParaRPr lang="en-AU"/>
          </a:p>
        </p:txBody>
      </p:sp>
      <p:sp>
        <p:nvSpPr>
          <p:cNvPr id="4" name="Slide Number Placeholder 3"/>
          <p:cNvSpPr>
            <a:spLocks noGrp="1"/>
          </p:cNvSpPr>
          <p:nvPr>
            <p:ph type="sldNum" sz="quarter" idx="12"/>
          </p:nvPr>
        </p:nvSpPr>
        <p:spPr/>
        <p:txBody>
          <a:bodyPr/>
          <a:lstStyle/>
          <a:p>
            <a:fld id="{73EF7D74-4EF3-4655-B160-FEF8495E13CF}" type="slidenum">
              <a:rPr lang="en-AU" smtClean="0"/>
              <a:t>25</a:t>
            </a:fld>
            <a:endParaRPr lang="en-AU"/>
          </a:p>
        </p:txBody>
      </p:sp>
    </p:spTree>
    <p:extLst>
      <p:ext uri="{BB962C8B-B14F-4D97-AF65-F5344CB8AC3E}">
        <p14:creationId xmlns:p14="http://schemas.microsoft.com/office/powerpoint/2010/main" val="11935487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174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605217"/>
            <a:ext cx="6780237" cy="5227449"/>
          </a:xfrm>
          <a:prstGeom prst="rect">
            <a:avLst/>
          </a:prstGeom>
          <a:noFill/>
          <a:ln>
            <a:noFill/>
          </a:ln>
          <a:effectLst>
            <a:glow rad="228600">
              <a:schemeClr val="accent2">
                <a:satMod val="175000"/>
                <a:alpha val="40000"/>
              </a:schemeClr>
            </a:glow>
            <a:outerShdw blurRad="50800" dist="76200" dir="2700000" algn="tl" rotWithShape="0">
              <a:prstClr val="black">
                <a:alpha val="40000"/>
              </a:prstClr>
            </a:outerShdw>
            <a:reflection blurRad="6350" stA="52000" endA="300" endPos="3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Left Arrow 3"/>
          <p:cNvSpPr/>
          <p:nvPr/>
        </p:nvSpPr>
        <p:spPr>
          <a:xfrm>
            <a:off x="6195764" y="4545124"/>
            <a:ext cx="1008112" cy="21602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Left Arrow 7"/>
          <p:cNvSpPr/>
          <p:nvPr/>
        </p:nvSpPr>
        <p:spPr>
          <a:xfrm>
            <a:off x="4572000" y="2420888"/>
            <a:ext cx="1008112" cy="21602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Left Arrow 8"/>
          <p:cNvSpPr/>
          <p:nvPr/>
        </p:nvSpPr>
        <p:spPr>
          <a:xfrm>
            <a:off x="7820744" y="1988840"/>
            <a:ext cx="1008112" cy="21602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Footer Placeholder 2"/>
          <p:cNvSpPr>
            <a:spLocks noGrp="1"/>
          </p:cNvSpPr>
          <p:nvPr>
            <p:ph type="ftr" sz="quarter" idx="11"/>
          </p:nvPr>
        </p:nvSpPr>
        <p:spPr/>
        <p:txBody>
          <a:bodyPr/>
          <a:lstStyle/>
          <a:p>
            <a:r>
              <a:rPr lang="en-AU" smtClean="0"/>
              <a:t>Criticalcareindia.com</a:t>
            </a:r>
            <a:endParaRPr lang="en-AU"/>
          </a:p>
        </p:txBody>
      </p:sp>
      <p:sp>
        <p:nvSpPr>
          <p:cNvPr id="5" name="Slide Number Placeholder 4"/>
          <p:cNvSpPr>
            <a:spLocks noGrp="1"/>
          </p:cNvSpPr>
          <p:nvPr>
            <p:ph type="sldNum" sz="quarter" idx="12"/>
          </p:nvPr>
        </p:nvSpPr>
        <p:spPr/>
        <p:txBody>
          <a:bodyPr/>
          <a:lstStyle/>
          <a:p>
            <a:fld id="{73EF7D74-4EF3-4655-B160-FEF8495E13CF}" type="slidenum">
              <a:rPr lang="en-AU" smtClean="0"/>
              <a:t>26</a:t>
            </a:fld>
            <a:endParaRPr lang="en-AU"/>
          </a:p>
        </p:txBody>
      </p:sp>
    </p:spTree>
    <p:extLst>
      <p:ext uri="{BB962C8B-B14F-4D97-AF65-F5344CB8AC3E}">
        <p14:creationId xmlns:p14="http://schemas.microsoft.com/office/powerpoint/2010/main" val="22136534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E-CPR</a:t>
            </a:r>
            <a:endParaRPr lang="en-AU" dirty="0"/>
          </a:p>
        </p:txBody>
      </p:sp>
      <p:sp>
        <p:nvSpPr>
          <p:cNvPr id="3" name="Content Placeholder 2"/>
          <p:cNvSpPr>
            <a:spLocks noGrp="1"/>
          </p:cNvSpPr>
          <p:nvPr>
            <p:ph idx="1"/>
          </p:nvPr>
        </p:nvSpPr>
        <p:spPr/>
        <p:txBody>
          <a:bodyPr/>
          <a:lstStyle/>
          <a:p>
            <a:r>
              <a:rPr lang="en-US" dirty="0" smtClean="0"/>
              <a:t>The registry contained 4,332 pediatric and 2,885 adults supported with ECPR with survival to discharge of 41% in pediatric and 29% in the adult groups.</a:t>
            </a:r>
            <a:endParaRPr lang="en-AU" dirty="0"/>
          </a:p>
        </p:txBody>
      </p:sp>
      <p:sp>
        <p:nvSpPr>
          <p:cNvPr id="4" name="Footer Placeholder 3"/>
          <p:cNvSpPr>
            <a:spLocks noGrp="1"/>
          </p:cNvSpPr>
          <p:nvPr>
            <p:ph type="ftr" sz="quarter" idx="11"/>
          </p:nvPr>
        </p:nvSpPr>
        <p:spPr/>
        <p:txBody>
          <a:bodyPr/>
          <a:lstStyle/>
          <a:p>
            <a:r>
              <a:rPr lang="en-AU" smtClean="0"/>
              <a:t>Criticalcareindia.com</a:t>
            </a:r>
            <a:endParaRPr lang="en-AU"/>
          </a:p>
        </p:txBody>
      </p:sp>
      <p:sp>
        <p:nvSpPr>
          <p:cNvPr id="5" name="Slide Number Placeholder 4"/>
          <p:cNvSpPr>
            <a:spLocks noGrp="1"/>
          </p:cNvSpPr>
          <p:nvPr>
            <p:ph type="sldNum" sz="quarter" idx="12"/>
          </p:nvPr>
        </p:nvSpPr>
        <p:spPr/>
        <p:txBody>
          <a:bodyPr/>
          <a:lstStyle/>
          <a:p>
            <a:fld id="{73EF7D74-4EF3-4655-B160-FEF8495E13CF}" type="slidenum">
              <a:rPr lang="en-AU" smtClean="0"/>
              <a:t>27</a:t>
            </a:fld>
            <a:endParaRPr lang="en-AU"/>
          </a:p>
        </p:txBody>
      </p:sp>
    </p:spTree>
    <p:extLst>
      <p:ext uri="{BB962C8B-B14F-4D97-AF65-F5344CB8AC3E}">
        <p14:creationId xmlns:p14="http://schemas.microsoft.com/office/powerpoint/2010/main" val="5898637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Adverse Events</a:t>
            </a:r>
            <a:endParaRPr lang="en-AU"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556792"/>
            <a:ext cx="4539404"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a:xfrm>
            <a:off x="1187624" y="2780928"/>
            <a:ext cx="410445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p:txBody>
          <a:bodyPr/>
          <a:lstStyle/>
          <a:p>
            <a:r>
              <a:rPr lang="en-AU" smtClean="0"/>
              <a:t>Criticalcareindia.com</a:t>
            </a:r>
            <a:endParaRPr lang="en-AU"/>
          </a:p>
        </p:txBody>
      </p:sp>
      <p:sp>
        <p:nvSpPr>
          <p:cNvPr id="4" name="Slide Number Placeholder 3"/>
          <p:cNvSpPr>
            <a:spLocks noGrp="1"/>
          </p:cNvSpPr>
          <p:nvPr>
            <p:ph type="sldNum" sz="quarter" idx="12"/>
          </p:nvPr>
        </p:nvSpPr>
        <p:spPr/>
        <p:txBody>
          <a:bodyPr/>
          <a:lstStyle/>
          <a:p>
            <a:fld id="{73EF7D74-4EF3-4655-B160-FEF8495E13CF}" type="slidenum">
              <a:rPr lang="en-AU" smtClean="0"/>
              <a:t>28</a:t>
            </a:fld>
            <a:endParaRPr lang="en-AU"/>
          </a:p>
        </p:txBody>
      </p:sp>
    </p:spTree>
    <p:extLst>
      <p:ext uri="{BB962C8B-B14F-4D97-AF65-F5344CB8AC3E}">
        <p14:creationId xmlns:p14="http://schemas.microsoft.com/office/powerpoint/2010/main" val="11959420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ECMO is very effective in selected group of patients</a:t>
            </a:r>
          </a:p>
          <a:p>
            <a:r>
              <a:rPr lang="en-US" dirty="0" smtClean="0"/>
              <a:t>Use will be more frequent </a:t>
            </a:r>
            <a:r>
              <a:rPr lang="en-US" dirty="0" smtClean="0"/>
              <a:t>in </a:t>
            </a:r>
            <a:r>
              <a:rPr lang="en-US" dirty="0" smtClean="0"/>
              <a:t>future</a:t>
            </a:r>
          </a:p>
          <a:p>
            <a:r>
              <a:rPr lang="en-US" dirty="0" smtClean="0"/>
              <a:t>Ensure-</a:t>
            </a:r>
            <a:endParaRPr lang="is-IS" dirty="0" smtClean="0"/>
          </a:p>
          <a:p>
            <a:pPr>
              <a:buFont typeface="Wingdings" charset="2"/>
              <a:buChar char="ü"/>
            </a:pPr>
            <a:r>
              <a:rPr lang="is-IS" dirty="0" smtClean="0"/>
              <a:t>Correct patient selection</a:t>
            </a:r>
          </a:p>
          <a:p>
            <a:pPr>
              <a:buFont typeface="Wingdings" charset="2"/>
              <a:buChar char="ü"/>
            </a:pPr>
            <a:r>
              <a:rPr lang="is-IS" dirty="0" smtClean="0"/>
              <a:t>Correct expertise &amp; team</a:t>
            </a:r>
          </a:p>
          <a:p>
            <a:pPr>
              <a:buFont typeface="Wingdings" charset="2"/>
              <a:buChar char="ü"/>
            </a:pPr>
            <a:r>
              <a:rPr lang="is-IS" dirty="0" smtClean="0"/>
              <a:t>Correct system in place</a:t>
            </a:r>
          </a:p>
          <a:p>
            <a:endParaRPr lang="en-US" dirty="0"/>
          </a:p>
        </p:txBody>
      </p:sp>
      <p:sp>
        <p:nvSpPr>
          <p:cNvPr id="4" name="Footer Placeholder 3"/>
          <p:cNvSpPr>
            <a:spLocks noGrp="1"/>
          </p:cNvSpPr>
          <p:nvPr>
            <p:ph type="ftr" sz="quarter" idx="11"/>
          </p:nvPr>
        </p:nvSpPr>
        <p:spPr/>
        <p:txBody>
          <a:bodyPr/>
          <a:lstStyle/>
          <a:p>
            <a:r>
              <a:rPr lang="en-AU" smtClean="0"/>
              <a:t>Criticalcareindia.com</a:t>
            </a:r>
            <a:endParaRPr lang="en-AU"/>
          </a:p>
        </p:txBody>
      </p:sp>
      <p:sp>
        <p:nvSpPr>
          <p:cNvPr id="5" name="Slide Number Placeholder 4"/>
          <p:cNvSpPr>
            <a:spLocks noGrp="1"/>
          </p:cNvSpPr>
          <p:nvPr>
            <p:ph type="sldNum" sz="quarter" idx="12"/>
          </p:nvPr>
        </p:nvSpPr>
        <p:spPr/>
        <p:txBody>
          <a:bodyPr/>
          <a:lstStyle/>
          <a:p>
            <a:fld id="{73EF7D74-4EF3-4655-B160-FEF8495E13CF}" type="slidenum">
              <a:rPr lang="en-AU" smtClean="0"/>
              <a:t>29</a:t>
            </a:fld>
            <a:endParaRPr lang="en-AU"/>
          </a:p>
        </p:txBody>
      </p:sp>
    </p:spTree>
    <p:extLst>
      <p:ext uri="{BB962C8B-B14F-4D97-AF65-F5344CB8AC3E}">
        <p14:creationId xmlns:p14="http://schemas.microsoft.com/office/powerpoint/2010/main" val="5714984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ECMO in Respiratory failure</a:t>
            </a:r>
            <a:endParaRPr lang="en-US" dirty="0"/>
          </a:p>
        </p:txBody>
      </p:sp>
      <p:sp>
        <p:nvSpPr>
          <p:cNvPr id="4" name="Footer Placeholder 3"/>
          <p:cNvSpPr>
            <a:spLocks noGrp="1"/>
          </p:cNvSpPr>
          <p:nvPr>
            <p:ph type="ftr" sz="quarter" idx="11"/>
          </p:nvPr>
        </p:nvSpPr>
        <p:spPr/>
        <p:txBody>
          <a:bodyPr/>
          <a:lstStyle/>
          <a:p>
            <a:r>
              <a:rPr lang="en-AU" smtClean="0"/>
              <a:t>Criticalcareindia.com</a:t>
            </a:r>
            <a:endParaRPr lang="en-AU"/>
          </a:p>
        </p:txBody>
      </p:sp>
      <p:sp>
        <p:nvSpPr>
          <p:cNvPr id="5" name="Slide Number Placeholder 4"/>
          <p:cNvSpPr>
            <a:spLocks noGrp="1"/>
          </p:cNvSpPr>
          <p:nvPr>
            <p:ph type="sldNum" sz="quarter" idx="12"/>
          </p:nvPr>
        </p:nvSpPr>
        <p:spPr/>
        <p:txBody>
          <a:bodyPr/>
          <a:lstStyle/>
          <a:p>
            <a:fld id="{73EF7D74-4EF3-4655-B160-FEF8495E13CF}" type="slidenum">
              <a:rPr lang="en-AU" smtClean="0"/>
              <a:t>3</a:t>
            </a:fld>
            <a:endParaRPr lang="en-AU"/>
          </a:p>
        </p:txBody>
      </p:sp>
    </p:spTree>
    <p:extLst>
      <p:ext uri="{BB962C8B-B14F-4D97-AF65-F5344CB8AC3E}">
        <p14:creationId xmlns:p14="http://schemas.microsoft.com/office/powerpoint/2010/main" val="5954114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pPr eaLnBrk="1" hangingPunct="1"/>
            <a:endParaRPr lang="en-IN" smtClean="0"/>
          </a:p>
        </p:txBody>
      </p:sp>
      <p:sp>
        <p:nvSpPr>
          <p:cNvPr id="78851" name="Content Placeholder 2"/>
          <p:cNvSpPr>
            <a:spLocks noGrp="1"/>
          </p:cNvSpPr>
          <p:nvPr>
            <p:ph idx="1"/>
          </p:nvPr>
        </p:nvSpPr>
        <p:spPr/>
        <p:txBody>
          <a:bodyPr/>
          <a:lstStyle/>
          <a:p>
            <a:pPr marL="0" indent="0" eaLnBrk="1" hangingPunct="1">
              <a:buFont typeface="Arial" charset="0"/>
              <a:buNone/>
            </a:pPr>
            <a:r>
              <a:rPr lang="en-US" sz="9600" b="1" i="1" smtClean="0">
                <a:solidFill>
                  <a:srgbClr val="FF0000"/>
                </a:solidFill>
              </a:rPr>
              <a:t>   THANK YOU</a:t>
            </a:r>
            <a:endParaRPr lang="en-IN" sz="9600" b="1" i="1" smtClean="0">
              <a:solidFill>
                <a:srgbClr val="FF0000"/>
              </a:solidFill>
            </a:endParaRPr>
          </a:p>
        </p:txBody>
      </p:sp>
      <p:sp>
        <p:nvSpPr>
          <p:cNvPr id="2" name="Footer Placeholder 1"/>
          <p:cNvSpPr>
            <a:spLocks noGrp="1"/>
          </p:cNvSpPr>
          <p:nvPr>
            <p:ph type="ftr" sz="quarter" idx="11"/>
          </p:nvPr>
        </p:nvSpPr>
        <p:spPr/>
        <p:txBody>
          <a:bodyPr/>
          <a:lstStyle/>
          <a:p>
            <a:pPr>
              <a:defRPr/>
            </a:pPr>
            <a:r>
              <a:rPr lang="en-US" dirty="0" err="1"/>
              <a:t>Criticalcareindia.com</a:t>
            </a:r>
            <a:endParaRPr lang="en-US" dirty="0"/>
          </a:p>
        </p:txBody>
      </p:sp>
      <p:sp>
        <p:nvSpPr>
          <p:cNvPr id="3" name="Slide Number Placeholder 2"/>
          <p:cNvSpPr>
            <a:spLocks noGrp="1"/>
          </p:cNvSpPr>
          <p:nvPr>
            <p:ph type="sldNum" sz="quarter" idx="12"/>
          </p:nvPr>
        </p:nvSpPr>
        <p:spPr/>
        <p:txBody>
          <a:bodyPr/>
          <a:lstStyle/>
          <a:p>
            <a:fld id="{73EF7D74-4EF3-4655-B160-FEF8495E13CF}" type="slidenum">
              <a:rPr lang="en-AU" smtClean="0"/>
              <a:t>30</a:t>
            </a:fld>
            <a:endParaRPr lang="en-AU"/>
          </a:p>
        </p:txBody>
      </p:sp>
    </p:spTree>
    <p:extLst>
      <p:ext uri="{BB962C8B-B14F-4D97-AF65-F5344CB8AC3E}">
        <p14:creationId xmlns:p14="http://schemas.microsoft.com/office/powerpoint/2010/main" val="13093441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90884"/>
            <a:ext cx="8229600" cy="1143000"/>
          </a:xfrm>
        </p:spPr>
        <p:txBody>
          <a:bodyPr/>
          <a:lstStyle/>
          <a:p>
            <a:r>
              <a:rPr lang="en-AU" dirty="0" smtClean="0"/>
              <a:t>ECMO- ARDS</a:t>
            </a:r>
            <a:endParaRPr lang="en-AU"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980728"/>
            <a:ext cx="7848872" cy="1599827"/>
          </a:xfrm>
          <a:prstGeom prst="rect">
            <a:avLst/>
          </a:prstGeom>
          <a:noFill/>
          <a:ln>
            <a:noFill/>
          </a:ln>
          <a:effectLst>
            <a:glow rad="228600">
              <a:schemeClr val="accent2">
                <a:satMod val="175000"/>
                <a:alpha val="40000"/>
              </a:schemeClr>
            </a:glow>
            <a:outerShdw blurRad="50800" dist="76200" dir="2700000" algn="tl" rotWithShape="0">
              <a:prstClr val="black">
                <a:alpha val="40000"/>
              </a:prstClr>
            </a:outerShdw>
            <a:reflection blurRad="6350" stA="52000" endA="300" endPos="3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7904" y="2636912"/>
            <a:ext cx="4392488" cy="3027878"/>
          </a:xfrm>
          <a:prstGeom prst="rect">
            <a:avLst/>
          </a:prstGeom>
          <a:noFill/>
          <a:ln>
            <a:noFill/>
          </a:ln>
          <a:effectLst>
            <a:glow rad="228600">
              <a:schemeClr val="accent2">
                <a:satMod val="175000"/>
                <a:alpha val="40000"/>
              </a:schemeClr>
            </a:glow>
            <a:outerShdw dist="35921" dir="2700000" algn="ctr" rotWithShape="0">
              <a:schemeClr val="bg2"/>
            </a:outerShdw>
            <a:reflection blurRad="6350" stA="52000" endA="300" endPos="3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520" y="2636912"/>
            <a:ext cx="3064892" cy="3077300"/>
          </a:xfrm>
          <a:prstGeom prst="rect">
            <a:avLst/>
          </a:prstGeom>
          <a:effectLst>
            <a:glow rad="228600">
              <a:schemeClr val="accent2">
                <a:satMod val="175000"/>
                <a:alpha val="40000"/>
              </a:schemeClr>
            </a:glow>
            <a:outerShdw blurRad="50800" dist="76200" dir="2700000" algn="tl" rotWithShape="0">
              <a:prstClr val="black">
                <a:alpha val="40000"/>
              </a:prstClr>
            </a:outerShdw>
            <a:reflection blurRad="6350" stA="52000" endA="300" endPos="35000" dir="5400000" sy="-100000" algn="bl" rotWithShape="0"/>
          </a:effectLst>
        </p:spPr>
      </p:pic>
      <p:sp>
        <p:nvSpPr>
          <p:cNvPr id="7" name="Rectangle 6"/>
          <p:cNvSpPr/>
          <p:nvPr/>
        </p:nvSpPr>
        <p:spPr>
          <a:xfrm>
            <a:off x="251520" y="4963754"/>
            <a:ext cx="3064892" cy="697494"/>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p:cNvSpPr/>
          <p:nvPr/>
        </p:nvSpPr>
        <p:spPr>
          <a:xfrm>
            <a:off x="5892564" y="5949280"/>
            <a:ext cx="2016224" cy="276999"/>
          </a:xfrm>
          <a:prstGeom prst="rect">
            <a:avLst/>
          </a:prstGeom>
        </p:spPr>
        <p:txBody>
          <a:bodyPr wrap="square">
            <a:spAutoFit/>
          </a:bodyPr>
          <a:lstStyle/>
          <a:p>
            <a:r>
              <a:rPr lang="is-IS" sz="1200" b="1" i="1" dirty="0">
                <a:solidFill>
                  <a:srgbClr val="B20538"/>
                </a:solidFill>
                <a:latin typeface="Shaker2Lancet" charset="0"/>
              </a:rPr>
              <a:t>Lancet </a:t>
            </a:r>
            <a:r>
              <a:rPr lang="is-IS" sz="1200" b="1" dirty="0">
                <a:solidFill>
                  <a:srgbClr val="B20538"/>
                </a:solidFill>
                <a:latin typeface="Shaker2Lancet" charset="0"/>
              </a:rPr>
              <a:t>2009; 374: 1351–63 </a:t>
            </a:r>
            <a:endParaRPr lang="is-IS" sz="1200" b="1" dirty="0"/>
          </a:p>
        </p:txBody>
      </p:sp>
      <p:sp>
        <p:nvSpPr>
          <p:cNvPr id="3" name="Footer Placeholder 2"/>
          <p:cNvSpPr>
            <a:spLocks noGrp="1"/>
          </p:cNvSpPr>
          <p:nvPr>
            <p:ph type="ftr" sz="quarter" idx="11"/>
          </p:nvPr>
        </p:nvSpPr>
        <p:spPr/>
        <p:txBody>
          <a:bodyPr/>
          <a:lstStyle/>
          <a:p>
            <a:r>
              <a:rPr lang="en-AU" smtClean="0"/>
              <a:t>Criticalcareindia.com</a:t>
            </a:r>
            <a:endParaRPr lang="en-AU"/>
          </a:p>
        </p:txBody>
      </p:sp>
      <p:sp>
        <p:nvSpPr>
          <p:cNvPr id="6" name="Slide Number Placeholder 5"/>
          <p:cNvSpPr>
            <a:spLocks noGrp="1"/>
          </p:cNvSpPr>
          <p:nvPr>
            <p:ph type="sldNum" sz="quarter" idx="12"/>
          </p:nvPr>
        </p:nvSpPr>
        <p:spPr/>
        <p:txBody>
          <a:bodyPr/>
          <a:lstStyle/>
          <a:p>
            <a:fld id="{73EF7D74-4EF3-4655-B160-FEF8495E13CF}" type="slidenum">
              <a:rPr lang="en-AU" smtClean="0"/>
              <a:t>4</a:t>
            </a:fld>
            <a:endParaRPr lang="en-AU"/>
          </a:p>
        </p:txBody>
      </p:sp>
    </p:spTree>
    <p:extLst>
      <p:ext uri="{BB962C8B-B14F-4D97-AF65-F5344CB8AC3E}">
        <p14:creationId xmlns:p14="http://schemas.microsoft.com/office/powerpoint/2010/main" val="23122838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ECMO- ARDS</a:t>
            </a:r>
            <a:br>
              <a:rPr lang="en-AU" dirty="0"/>
            </a:br>
            <a:endParaRPr lang="en-AU" dirty="0"/>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200" y="1465412"/>
            <a:ext cx="4312670" cy="3691780"/>
          </a:xfrm>
          <a:prstGeom prst="rect">
            <a:avLst/>
          </a:prstGeom>
          <a:noFill/>
          <a:ln>
            <a:noFill/>
          </a:ln>
          <a:effectLst>
            <a:glow rad="228600">
              <a:schemeClr val="accent2">
                <a:satMod val="175000"/>
                <a:alpha val="40000"/>
              </a:schemeClr>
            </a:glow>
            <a:outerShdw blurRad="50800" dist="76200" dir="2700000" algn="tl" rotWithShape="0">
              <a:prstClr val="black">
                <a:alpha val="40000"/>
              </a:prstClr>
            </a:outerShdw>
            <a:reflection blurRad="6350" stA="52000" endA="300" endPos="3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857" y="1849333"/>
            <a:ext cx="4277013"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2870" y="1444243"/>
            <a:ext cx="4596149" cy="2513543"/>
          </a:xfrm>
          <a:prstGeom prst="rect">
            <a:avLst/>
          </a:prstGeom>
          <a:noFill/>
          <a:ln>
            <a:noFill/>
          </a:ln>
          <a:effectLst>
            <a:glow rad="228600">
              <a:schemeClr val="accent2">
                <a:satMod val="175000"/>
                <a:alpha val="40000"/>
              </a:schemeClr>
            </a:glow>
            <a:outerShdw dist="35921" dir="2700000" algn="ctr" rotWithShape="0">
              <a:schemeClr val="bg2"/>
            </a:outerShdw>
            <a:reflection blurRad="6350" stA="52000" endA="300" endPos="3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980" y="5474786"/>
            <a:ext cx="8855040" cy="958666"/>
          </a:xfrm>
          <a:prstGeom prst="rect">
            <a:avLst/>
          </a:prstGeom>
          <a:effectLst>
            <a:glow rad="228600">
              <a:schemeClr val="accent2">
                <a:satMod val="175000"/>
                <a:alpha val="40000"/>
              </a:schemeClr>
            </a:glow>
            <a:outerShdw blurRad="50800" dist="76200" dir="2700000" algn="tl" rotWithShape="0">
              <a:prstClr val="black">
                <a:alpha val="40000"/>
              </a:prstClr>
            </a:outerShdw>
            <a:reflection blurRad="6350" stA="52000" endA="300" endPos="35000" dir="5400000" sy="-100000" algn="bl" rotWithShape="0"/>
          </a:effectLst>
        </p:spPr>
      </p:pic>
      <p:sp>
        <p:nvSpPr>
          <p:cNvPr id="11" name="Title 1"/>
          <p:cNvSpPr txBox="1">
            <a:spLocks/>
          </p:cNvSpPr>
          <p:nvPr/>
        </p:nvSpPr>
        <p:spPr>
          <a:xfrm>
            <a:off x="191312" y="273375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AU" dirty="0"/>
          </a:p>
        </p:txBody>
      </p:sp>
      <p:sp>
        <p:nvSpPr>
          <p:cNvPr id="12" name="Rectangle 11"/>
          <p:cNvSpPr/>
          <p:nvPr/>
        </p:nvSpPr>
        <p:spPr>
          <a:xfrm>
            <a:off x="5845912" y="4833019"/>
            <a:ext cx="2016224" cy="276999"/>
          </a:xfrm>
          <a:prstGeom prst="rect">
            <a:avLst/>
          </a:prstGeom>
        </p:spPr>
        <p:txBody>
          <a:bodyPr wrap="square">
            <a:spAutoFit/>
          </a:bodyPr>
          <a:lstStyle/>
          <a:p>
            <a:r>
              <a:rPr lang="is-IS" sz="1200" b="1" i="1" dirty="0">
                <a:solidFill>
                  <a:srgbClr val="B20538"/>
                </a:solidFill>
                <a:latin typeface="Shaker2Lancet" charset="0"/>
              </a:rPr>
              <a:t>Lancet </a:t>
            </a:r>
            <a:r>
              <a:rPr lang="is-IS" sz="1200" b="1" dirty="0">
                <a:solidFill>
                  <a:srgbClr val="B20538"/>
                </a:solidFill>
                <a:latin typeface="Shaker2Lancet" charset="0"/>
              </a:rPr>
              <a:t>2009; 374: 1351–63 </a:t>
            </a:r>
            <a:endParaRPr lang="is-IS" sz="1200" b="1" dirty="0"/>
          </a:p>
        </p:txBody>
      </p:sp>
      <p:sp>
        <p:nvSpPr>
          <p:cNvPr id="3" name="Footer Placeholder 2"/>
          <p:cNvSpPr>
            <a:spLocks noGrp="1"/>
          </p:cNvSpPr>
          <p:nvPr>
            <p:ph type="ftr" sz="quarter" idx="11"/>
          </p:nvPr>
        </p:nvSpPr>
        <p:spPr/>
        <p:txBody>
          <a:bodyPr/>
          <a:lstStyle/>
          <a:p>
            <a:r>
              <a:rPr lang="en-AU" smtClean="0"/>
              <a:t>Criticalcareindia.com</a:t>
            </a:r>
            <a:endParaRPr lang="en-AU"/>
          </a:p>
        </p:txBody>
      </p:sp>
      <p:sp>
        <p:nvSpPr>
          <p:cNvPr id="4" name="Slide Number Placeholder 3"/>
          <p:cNvSpPr>
            <a:spLocks noGrp="1"/>
          </p:cNvSpPr>
          <p:nvPr>
            <p:ph type="sldNum" sz="quarter" idx="12"/>
          </p:nvPr>
        </p:nvSpPr>
        <p:spPr/>
        <p:txBody>
          <a:bodyPr/>
          <a:lstStyle/>
          <a:p>
            <a:fld id="{73EF7D74-4EF3-4655-B160-FEF8495E13CF}" type="slidenum">
              <a:rPr lang="en-AU" smtClean="0"/>
              <a:t>5</a:t>
            </a:fld>
            <a:endParaRPr lang="en-AU"/>
          </a:p>
        </p:txBody>
      </p:sp>
    </p:spTree>
    <p:extLst>
      <p:ext uri="{BB962C8B-B14F-4D97-AF65-F5344CB8AC3E}">
        <p14:creationId xmlns:p14="http://schemas.microsoft.com/office/powerpoint/2010/main" val="18136728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99392"/>
            <a:ext cx="10925175" cy="7534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457200" y="692696"/>
            <a:ext cx="3250704" cy="30243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t>H1N1+ARDS+ECMO</a:t>
            </a:r>
            <a:endParaRPr lang="en-US" sz="2400" b="1" dirty="0"/>
          </a:p>
        </p:txBody>
      </p:sp>
      <p:sp>
        <p:nvSpPr>
          <p:cNvPr id="5" name="Footer Placeholder 4"/>
          <p:cNvSpPr>
            <a:spLocks noGrp="1"/>
          </p:cNvSpPr>
          <p:nvPr>
            <p:ph type="ftr" sz="quarter" idx="11"/>
          </p:nvPr>
        </p:nvSpPr>
        <p:spPr/>
        <p:txBody>
          <a:bodyPr/>
          <a:lstStyle/>
          <a:p>
            <a:r>
              <a:rPr lang="en-AU" smtClean="0"/>
              <a:t>Criticalcareindia.com</a:t>
            </a:r>
            <a:endParaRPr lang="en-AU"/>
          </a:p>
        </p:txBody>
      </p:sp>
      <p:sp>
        <p:nvSpPr>
          <p:cNvPr id="6" name="Slide Number Placeholder 5"/>
          <p:cNvSpPr>
            <a:spLocks noGrp="1"/>
          </p:cNvSpPr>
          <p:nvPr>
            <p:ph type="sldNum" sz="quarter" idx="12"/>
          </p:nvPr>
        </p:nvSpPr>
        <p:spPr/>
        <p:txBody>
          <a:bodyPr/>
          <a:lstStyle/>
          <a:p>
            <a:fld id="{73EF7D74-4EF3-4655-B160-FEF8495E13CF}" type="slidenum">
              <a:rPr lang="en-AU" smtClean="0"/>
              <a:t>6</a:t>
            </a:fld>
            <a:endParaRPr lang="en-AU"/>
          </a:p>
        </p:txBody>
      </p:sp>
    </p:spTree>
    <p:extLst>
      <p:ext uri="{BB962C8B-B14F-4D97-AF65-F5344CB8AC3E}">
        <p14:creationId xmlns:p14="http://schemas.microsoft.com/office/powerpoint/2010/main" val="10365481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88640"/>
            <a:ext cx="6624736" cy="1998524"/>
          </a:xfrm>
          <a:prstGeom prst="rect">
            <a:avLst/>
          </a:prstGeom>
          <a:noFill/>
          <a:ln>
            <a:noFill/>
          </a:ln>
          <a:effectLst>
            <a:glow rad="228600">
              <a:schemeClr val="accent2">
                <a:satMod val="175000"/>
                <a:alpha val="40000"/>
              </a:schemeClr>
            </a:glow>
            <a:outerShdw blurRad="50800" dist="76200" dir="2700000" algn="tl" rotWithShape="0">
              <a:prstClr val="black">
                <a:alpha val="40000"/>
              </a:prstClr>
            </a:outerShdw>
            <a:reflection blurRad="6350" stA="52000" endA="300" endPos="3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1095" y="2246288"/>
            <a:ext cx="3733353" cy="3418092"/>
          </a:xfrm>
          <a:prstGeom prst="rect">
            <a:avLst/>
          </a:prstGeom>
          <a:noFill/>
          <a:ln>
            <a:noFill/>
          </a:ln>
          <a:effectLst>
            <a:glow rad="228600">
              <a:schemeClr val="accent2">
                <a:satMod val="175000"/>
                <a:alpha val="40000"/>
              </a:schemeClr>
            </a:glow>
            <a:outerShdw blurRad="50800" dist="76200" dir="2700000" algn="tl" rotWithShape="0">
              <a:prstClr val="black">
                <a:alpha val="40000"/>
              </a:prstClr>
            </a:outerShdw>
            <a:reflection blurRad="6350" stA="52000" endA="300" endPos="3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780" y="5517232"/>
            <a:ext cx="8604396" cy="1270052"/>
          </a:xfrm>
          <a:prstGeom prst="rect">
            <a:avLst/>
          </a:prstGeom>
          <a:effectLst>
            <a:glow rad="228600">
              <a:schemeClr val="accent2">
                <a:satMod val="175000"/>
                <a:alpha val="40000"/>
              </a:schemeClr>
            </a:glow>
            <a:outerShdw blurRad="50800" dist="76200" dir="2700000" algn="tl" rotWithShape="0">
              <a:prstClr val="black">
                <a:alpha val="40000"/>
              </a:prstClr>
            </a:outerShdw>
            <a:reflection blurRad="6350" stA="52000" endA="300" endPos="35000" dir="5400000" sy="-100000" algn="bl" rotWithShape="0"/>
          </a:effectLst>
        </p:spPr>
      </p:pic>
      <p:sp>
        <p:nvSpPr>
          <p:cNvPr id="3" name="Rectangle 2"/>
          <p:cNvSpPr/>
          <p:nvPr/>
        </p:nvSpPr>
        <p:spPr>
          <a:xfrm>
            <a:off x="6346179" y="6525344"/>
            <a:ext cx="2282997" cy="276999"/>
          </a:xfrm>
          <a:prstGeom prst="rect">
            <a:avLst/>
          </a:prstGeom>
        </p:spPr>
        <p:txBody>
          <a:bodyPr wrap="none">
            <a:spAutoFit/>
          </a:bodyPr>
          <a:lstStyle/>
          <a:p>
            <a:r>
              <a:rPr lang="is-IS" sz="1200" b="1" i="1" dirty="0">
                <a:solidFill>
                  <a:srgbClr val="FF0000"/>
                </a:solidFill>
                <a:latin typeface="Syntax" charset="0"/>
              </a:rPr>
              <a:t>JAMA. 2009;302(17):1888-1895 </a:t>
            </a:r>
            <a:endParaRPr lang="is-IS" sz="1200" b="1" dirty="0">
              <a:solidFill>
                <a:srgbClr val="FF0000"/>
              </a:solidFill>
            </a:endParaRPr>
          </a:p>
        </p:txBody>
      </p:sp>
      <p:sp>
        <p:nvSpPr>
          <p:cNvPr id="2" name="Footer Placeholder 1"/>
          <p:cNvSpPr>
            <a:spLocks noGrp="1"/>
          </p:cNvSpPr>
          <p:nvPr>
            <p:ph type="ftr" sz="quarter" idx="11"/>
          </p:nvPr>
        </p:nvSpPr>
        <p:spPr/>
        <p:txBody>
          <a:bodyPr/>
          <a:lstStyle/>
          <a:p>
            <a:r>
              <a:rPr lang="en-AU" smtClean="0"/>
              <a:t>Criticalcareindia.com</a:t>
            </a:r>
            <a:endParaRPr lang="en-AU"/>
          </a:p>
        </p:txBody>
      </p:sp>
      <p:sp>
        <p:nvSpPr>
          <p:cNvPr id="5" name="Slide Number Placeholder 4"/>
          <p:cNvSpPr>
            <a:spLocks noGrp="1"/>
          </p:cNvSpPr>
          <p:nvPr>
            <p:ph type="sldNum" sz="quarter" idx="12"/>
          </p:nvPr>
        </p:nvSpPr>
        <p:spPr/>
        <p:txBody>
          <a:bodyPr/>
          <a:lstStyle/>
          <a:p>
            <a:fld id="{73EF7D74-4EF3-4655-B160-FEF8495E13CF}" type="slidenum">
              <a:rPr lang="en-AU" smtClean="0"/>
              <a:t>7</a:t>
            </a:fld>
            <a:endParaRPr lang="en-AU"/>
          </a:p>
        </p:txBody>
      </p:sp>
    </p:spTree>
    <p:extLst>
      <p:ext uri="{BB962C8B-B14F-4D97-AF65-F5344CB8AC3E}">
        <p14:creationId xmlns:p14="http://schemas.microsoft.com/office/powerpoint/2010/main" val="7522031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733" y="2132856"/>
            <a:ext cx="4889351" cy="3438045"/>
          </a:xfrm>
          <a:prstGeom prst="rect">
            <a:avLst/>
          </a:prstGeom>
          <a:noFill/>
          <a:ln>
            <a:noFill/>
          </a:ln>
          <a:effectLst>
            <a:glow rad="228600">
              <a:schemeClr val="accent2">
                <a:satMod val="175000"/>
                <a:alpha val="40000"/>
              </a:schemeClr>
            </a:glow>
            <a:outerShdw blurRad="50800" dist="76200" dir="2700000" algn="tl" rotWithShape="0">
              <a:prstClr val="black">
                <a:alpha val="40000"/>
              </a:prstClr>
            </a:outerShdw>
            <a:reflection blurRad="6350" stA="52000" endA="300" endPos="3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4229" y="836711"/>
            <a:ext cx="3724275" cy="5562571"/>
          </a:xfrm>
          <a:prstGeom prst="rect">
            <a:avLst/>
          </a:prstGeom>
          <a:noFill/>
          <a:ln>
            <a:noFill/>
          </a:ln>
          <a:effectLst>
            <a:glow rad="228600">
              <a:schemeClr val="accent2">
                <a:satMod val="175000"/>
                <a:alpha val="40000"/>
              </a:schemeClr>
            </a:glow>
            <a:outerShdw blurRad="50800" dist="76200" dir="2700000" algn="tl" rotWithShape="0">
              <a:prstClr val="black">
                <a:alpha val="40000"/>
              </a:prstClr>
            </a:outerShdw>
            <a:reflection blurRad="6350" stA="52000" endA="300" endPos="3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107" y="127943"/>
            <a:ext cx="6410597" cy="1858447"/>
          </a:xfrm>
          <a:prstGeom prst="rect">
            <a:avLst/>
          </a:prstGeom>
          <a:noFill/>
          <a:ln>
            <a:noFill/>
          </a:ln>
          <a:effectLst>
            <a:glow rad="228600">
              <a:schemeClr val="accent2">
                <a:satMod val="175000"/>
                <a:alpha val="40000"/>
              </a:schemeClr>
            </a:glow>
            <a:outerShdw blurRad="50800" dist="76200" dir="2700000" algn="tl" rotWithShape="0">
              <a:prstClr val="black">
                <a:alpha val="40000"/>
              </a:prstClr>
            </a:outerShdw>
            <a:reflection blurRad="6350" stA="52000" endA="300" endPos="3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503444" y="6608385"/>
            <a:ext cx="2274533" cy="276999"/>
          </a:xfrm>
          <a:prstGeom prst="rect">
            <a:avLst/>
          </a:prstGeom>
        </p:spPr>
        <p:txBody>
          <a:bodyPr wrap="none">
            <a:spAutoFit/>
          </a:bodyPr>
          <a:lstStyle/>
          <a:p>
            <a:r>
              <a:rPr lang="is-IS" sz="1200" b="1" i="1" dirty="0" smtClean="0">
                <a:solidFill>
                  <a:srgbClr val="FF0000"/>
                </a:solidFill>
                <a:latin typeface="Syntax" charset="0"/>
              </a:rPr>
              <a:t>JAMA. 2011;306(15):1659-1668 </a:t>
            </a:r>
            <a:endParaRPr lang="is-IS" sz="1200" b="1" dirty="0">
              <a:solidFill>
                <a:srgbClr val="FF0000"/>
              </a:solidFill>
            </a:endParaRPr>
          </a:p>
        </p:txBody>
      </p:sp>
      <p:sp>
        <p:nvSpPr>
          <p:cNvPr id="4" name="Rectangle 3"/>
          <p:cNvSpPr/>
          <p:nvPr/>
        </p:nvSpPr>
        <p:spPr>
          <a:xfrm>
            <a:off x="101107" y="5717367"/>
            <a:ext cx="4572000" cy="923330"/>
          </a:xfrm>
          <a:prstGeom prst="rect">
            <a:avLst/>
          </a:prstGeom>
          <a:effectLst>
            <a:glow rad="228600">
              <a:schemeClr val="accent2">
                <a:satMod val="175000"/>
                <a:alpha val="40000"/>
              </a:schemeClr>
            </a:glow>
            <a:outerShdw blurRad="50800" dist="76200" dir="2700000" algn="tl" rotWithShape="0">
              <a:prstClr val="black">
                <a:alpha val="40000"/>
              </a:prstClr>
            </a:outerShdw>
            <a:reflection blurRad="6350" stA="52000" endA="300" endPos="35000" dir="5400000" sy="-100000" algn="bl" rotWithShape="0"/>
          </a:effectLst>
        </p:spPr>
        <p:txBody>
          <a:bodyPr>
            <a:spAutoFit/>
          </a:bodyPr>
          <a:lstStyle/>
          <a:p>
            <a:r>
              <a:rPr lang="en-US" b="1" dirty="0">
                <a:solidFill>
                  <a:srgbClr val="FF0000"/>
                </a:solidFill>
                <a:latin typeface="Berkeley" charset="0"/>
              </a:rPr>
              <a:t>Twenty-two patients (27.5%) who had been transferred to 1 of the 4 UK ECMO centers died. </a:t>
            </a:r>
            <a:endParaRPr lang="en-US" b="1" dirty="0">
              <a:solidFill>
                <a:srgbClr val="FF0000"/>
              </a:solidFill>
            </a:endParaRPr>
          </a:p>
        </p:txBody>
      </p:sp>
      <p:sp>
        <p:nvSpPr>
          <p:cNvPr id="5" name="Footer Placeholder 4"/>
          <p:cNvSpPr>
            <a:spLocks noGrp="1"/>
          </p:cNvSpPr>
          <p:nvPr>
            <p:ph type="ftr" sz="quarter" idx="11"/>
          </p:nvPr>
        </p:nvSpPr>
        <p:spPr/>
        <p:txBody>
          <a:bodyPr/>
          <a:lstStyle/>
          <a:p>
            <a:r>
              <a:rPr lang="en-AU" smtClean="0"/>
              <a:t>Criticalcareindia.com</a:t>
            </a:r>
            <a:endParaRPr lang="en-AU"/>
          </a:p>
        </p:txBody>
      </p:sp>
      <p:sp>
        <p:nvSpPr>
          <p:cNvPr id="6" name="Slide Number Placeholder 5"/>
          <p:cNvSpPr>
            <a:spLocks noGrp="1"/>
          </p:cNvSpPr>
          <p:nvPr>
            <p:ph type="sldNum" sz="quarter" idx="12"/>
          </p:nvPr>
        </p:nvSpPr>
        <p:spPr/>
        <p:txBody>
          <a:bodyPr/>
          <a:lstStyle/>
          <a:p>
            <a:fld id="{73EF7D74-4EF3-4655-B160-FEF8495E13CF}" type="slidenum">
              <a:rPr lang="en-AU" smtClean="0"/>
              <a:t>8</a:t>
            </a:fld>
            <a:endParaRPr lang="en-AU"/>
          </a:p>
        </p:txBody>
      </p:sp>
    </p:spTree>
    <p:extLst>
      <p:ext uri="{BB962C8B-B14F-4D97-AF65-F5344CB8AC3E}">
        <p14:creationId xmlns:p14="http://schemas.microsoft.com/office/powerpoint/2010/main" val="42220522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ECMO-ARDS (</a:t>
            </a:r>
            <a:r>
              <a:rPr lang="en-AU" dirty="0" err="1" smtClean="0"/>
              <a:t>noninfect</a:t>
            </a:r>
            <a:r>
              <a:rPr lang="en-AU" dirty="0" smtClean="0"/>
              <a:t>.)</a:t>
            </a:r>
            <a:endParaRPr lang="en-AU"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1412776"/>
            <a:ext cx="5485196" cy="1319496"/>
          </a:xfrm>
          <a:prstGeom prst="rect">
            <a:avLst/>
          </a:prstGeom>
          <a:noFill/>
          <a:ln>
            <a:noFill/>
          </a:ln>
          <a:effectLst>
            <a:glow rad="228600">
              <a:schemeClr val="accent2">
                <a:satMod val="175000"/>
                <a:alpha val="40000"/>
              </a:schemeClr>
            </a:glow>
            <a:outerShdw blurRad="50800" dist="76200" dir="2700000" algn="tl" rotWithShape="0">
              <a:prstClr val="black">
                <a:alpha val="40000"/>
              </a:prstClr>
            </a:outerShdw>
            <a:reflection blurRad="6350" stA="52000" endA="300" endPos="3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521260" y="2863477"/>
            <a:ext cx="3558308" cy="3877891"/>
          </a:xfrm>
          <a:prstGeom prst="rect">
            <a:avLst/>
          </a:prstGeom>
          <a:noFill/>
          <a:ln>
            <a:noFill/>
          </a:ln>
          <a:effectLst>
            <a:glow rad="228600">
              <a:schemeClr val="accent2">
                <a:satMod val="175000"/>
                <a:alpha val="40000"/>
              </a:schemeClr>
            </a:glow>
            <a:outerShdw blurRad="50800" dist="76200" dir="2700000" algn="tl" rotWithShape="0">
              <a:prstClr val="black">
                <a:alpha val="40000"/>
              </a:prstClr>
            </a:outerShdw>
            <a:reflection blurRad="6350" stA="52000" endA="300" endPos="3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79512" y="2987074"/>
            <a:ext cx="4976559" cy="3970318"/>
          </a:xfrm>
          <a:prstGeom prst="rect">
            <a:avLst/>
          </a:prstGeom>
          <a:effectLst>
            <a:glow rad="228600">
              <a:schemeClr val="accent2">
                <a:satMod val="175000"/>
                <a:alpha val="40000"/>
              </a:schemeClr>
            </a:glow>
            <a:outerShdw blurRad="50800" dist="76200" dir="2700000" algn="tl" rotWithShape="0">
              <a:prstClr val="black">
                <a:alpha val="40000"/>
              </a:prstClr>
            </a:outerShdw>
            <a:reflection blurRad="6350" stA="52000" endA="300" endPos="35000" dir="5400000" sy="-100000" algn="bl" rotWithShape="0"/>
          </a:effectLst>
        </p:spPr>
        <p:txBody>
          <a:bodyPr wrap="square">
            <a:spAutoFit/>
          </a:bodyPr>
          <a:lstStyle/>
          <a:p>
            <a:pPr marL="285750" indent="-285750">
              <a:buFont typeface="Wingdings" charset="2"/>
              <a:buChar char="v"/>
            </a:pPr>
            <a:r>
              <a:rPr lang="en-US" sz="1400" dirty="0"/>
              <a:t>T</a:t>
            </a:r>
            <a:r>
              <a:rPr lang="en-US" sz="1400" dirty="0" smtClean="0"/>
              <a:t>otal of 17 studies (6 case series and 11 case reports) were included.</a:t>
            </a:r>
          </a:p>
          <a:p>
            <a:pPr marL="285750" indent="-285750">
              <a:buFont typeface="Wingdings" charset="2"/>
              <a:buChar char="v"/>
            </a:pPr>
            <a:r>
              <a:rPr lang="en-AU" sz="1400" dirty="0" smtClean="0"/>
              <a:t>31 patients (14 with TBI)</a:t>
            </a:r>
          </a:p>
          <a:p>
            <a:pPr marL="285750" indent="-285750">
              <a:buFont typeface="Wingdings" charset="2"/>
              <a:buChar char="v"/>
            </a:pPr>
            <a:r>
              <a:rPr lang="en-US" sz="1400" dirty="0"/>
              <a:t>P</a:t>
            </a:r>
            <a:r>
              <a:rPr lang="en-US" sz="1400" dirty="0" smtClean="0"/>
              <a:t>ulmonary contusion(17 cases)</a:t>
            </a:r>
          </a:p>
          <a:p>
            <a:pPr marL="285750" indent="-285750">
              <a:buFont typeface="Wingdings" charset="2"/>
              <a:buChar char="v"/>
            </a:pPr>
            <a:r>
              <a:rPr lang="en-US" sz="1400" dirty="0" smtClean="0"/>
              <a:t>Hemorrhagic </a:t>
            </a:r>
            <a:r>
              <a:rPr lang="en-US" sz="1400" dirty="0"/>
              <a:t>shock and massive transfusion (10 </a:t>
            </a:r>
            <a:r>
              <a:rPr lang="en-US" sz="1400" dirty="0" smtClean="0"/>
              <a:t>cases)</a:t>
            </a:r>
          </a:p>
          <a:p>
            <a:pPr marL="285750" indent="-285750">
              <a:buFont typeface="Wingdings" charset="2"/>
              <a:buChar char="v"/>
            </a:pPr>
            <a:r>
              <a:rPr lang="en-US" sz="1400" dirty="0" smtClean="0"/>
              <a:t>Pulmonary embolism (4 cases</a:t>
            </a:r>
            <a:r>
              <a:rPr lang="en-US" sz="1400" dirty="0"/>
              <a:t>), and </a:t>
            </a:r>
            <a:r>
              <a:rPr lang="en-US" sz="1400" dirty="0" smtClean="0"/>
              <a:t>Aspiration (3 cases).</a:t>
            </a:r>
          </a:p>
          <a:p>
            <a:pPr marL="285750" indent="-285750">
              <a:buFont typeface="Wingdings" charset="2"/>
              <a:buChar char="v"/>
            </a:pPr>
            <a:r>
              <a:rPr lang="en-US" sz="1400" b="1" dirty="0"/>
              <a:t>H</a:t>
            </a:r>
            <a:r>
              <a:rPr lang="en-US" sz="1400" b="1" dirty="0" smtClean="0"/>
              <a:t>eparin bolus- </a:t>
            </a:r>
            <a:r>
              <a:rPr lang="en-US" sz="1400" dirty="0" smtClean="0"/>
              <a:t>16 cases, most </a:t>
            </a:r>
            <a:r>
              <a:rPr lang="en-US" sz="1400" dirty="0"/>
              <a:t>commonly </a:t>
            </a:r>
            <a:r>
              <a:rPr lang="en-US" sz="1400" dirty="0" smtClean="0"/>
              <a:t>used Dose was </a:t>
            </a:r>
            <a:r>
              <a:rPr lang="en-US" sz="1400" dirty="0"/>
              <a:t>5000 IU (range, 500–10000 IU</a:t>
            </a:r>
            <a:r>
              <a:rPr lang="en-US" sz="1400" dirty="0" smtClean="0"/>
              <a:t>)</a:t>
            </a:r>
          </a:p>
          <a:p>
            <a:pPr marL="285750" indent="-285750">
              <a:buFont typeface="Wingdings" charset="2"/>
              <a:buChar char="v"/>
            </a:pPr>
            <a:r>
              <a:rPr lang="en-US" sz="1400" b="1" dirty="0" smtClean="0"/>
              <a:t>Heparin infusion- </a:t>
            </a:r>
            <a:r>
              <a:rPr lang="en-US" sz="1400" dirty="0" smtClean="0"/>
              <a:t>28 cases</a:t>
            </a:r>
          </a:p>
          <a:p>
            <a:pPr marL="285750" indent="-285750">
              <a:buFont typeface="Wingdings" charset="2"/>
              <a:buChar char="v"/>
            </a:pPr>
            <a:r>
              <a:rPr lang="en-US" sz="1400" b="1" dirty="0" smtClean="0"/>
              <a:t>No Heparin- </a:t>
            </a:r>
            <a:r>
              <a:rPr lang="en-US" sz="1400" dirty="0" smtClean="0"/>
              <a:t>3 cases</a:t>
            </a:r>
          </a:p>
          <a:p>
            <a:pPr marL="285750" indent="-285750">
              <a:buFont typeface="Wingdings" charset="2"/>
              <a:buChar char="v"/>
            </a:pPr>
            <a:r>
              <a:rPr lang="en-US" sz="1400" dirty="0" smtClean="0"/>
              <a:t>Major bleed- 3 cases (All received Heparin bolus before cannulation, Target ACT&gt;150 sec) : </a:t>
            </a:r>
            <a:r>
              <a:rPr lang="en-US" sz="1400" dirty="0"/>
              <a:t>one case of </a:t>
            </a:r>
            <a:r>
              <a:rPr lang="en-US" sz="1400" dirty="0" smtClean="0"/>
              <a:t>intracranial bleeding (with </a:t>
            </a:r>
            <a:r>
              <a:rPr lang="en-US" sz="1400" dirty="0"/>
              <a:t>concomitant TBI requiring </a:t>
            </a:r>
            <a:r>
              <a:rPr lang="en-US" sz="1400" dirty="0" smtClean="0"/>
              <a:t>surgical evacuation) and </a:t>
            </a:r>
            <a:r>
              <a:rPr lang="en-US" sz="1400" dirty="0"/>
              <a:t>two patients experienced bleeding from </a:t>
            </a:r>
            <a:r>
              <a:rPr lang="en-US" sz="1400" dirty="0" smtClean="0"/>
              <a:t>multiple sites.</a:t>
            </a:r>
          </a:p>
          <a:p>
            <a:pPr marL="285750" indent="-285750">
              <a:buFont typeface="Wingdings" charset="2"/>
              <a:buChar char="v"/>
            </a:pPr>
            <a:r>
              <a:rPr lang="en-US" sz="1400" dirty="0" smtClean="0"/>
              <a:t>Good neuro outcome (GOS 4-5)- 23/31 patients</a:t>
            </a:r>
          </a:p>
          <a:p>
            <a:pPr marL="285750" indent="-285750">
              <a:buFont typeface="Wingdings" charset="2"/>
              <a:buChar char="v"/>
            </a:pPr>
            <a:r>
              <a:rPr lang="en-US" sz="1400" dirty="0" smtClean="0"/>
              <a:t>Death- 4 patients- 3- septic shock, 1 malignant intra cranial HTN (Not due to bleed)</a:t>
            </a:r>
          </a:p>
          <a:p>
            <a:endParaRPr lang="en-US" sz="1400" dirty="0"/>
          </a:p>
        </p:txBody>
      </p:sp>
      <p:sp>
        <p:nvSpPr>
          <p:cNvPr id="3" name="Rectangle 2"/>
          <p:cNvSpPr/>
          <p:nvPr/>
        </p:nvSpPr>
        <p:spPr>
          <a:xfrm>
            <a:off x="2368254" y="6580877"/>
            <a:ext cx="3194914" cy="276999"/>
          </a:xfrm>
          <a:prstGeom prst="rect">
            <a:avLst/>
          </a:prstGeom>
        </p:spPr>
        <p:txBody>
          <a:bodyPr wrap="none">
            <a:spAutoFit/>
          </a:bodyPr>
          <a:lstStyle/>
          <a:p>
            <a:r>
              <a:rPr lang="ro-RO" sz="1200" b="1" i="1" dirty="0">
                <a:solidFill>
                  <a:srgbClr val="FF0000"/>
                </a:solidFill>
                <a:latin typeface="AdvTT9bb99a42.I" charset="0"/>
              </a:rPr>
              <a:t>J Trauma Acute Care </a:t>
            </a:r>
            <a:r>
              <a:rPr lang="ro-RO" sz="1200" b="1" i="1" dirty="0" err="1">
                <a:solidFill>
                  <a:srgbClr val="FF0000"/>
                </a:solidFill>
                <a:latin typeface="AdvTT9bb99a42.I" charset="0"/>
              </a:rPr>
              <a:t>Surg</a:t>
            </a:r>
            <a:r>
              <a:rPr lang="ro-RO" sz="1200" b="1" i="1" dirty="0">
                <a:solidFill>
                  <a:srgbClr val="FF0000"/>
                </a:solidFill>
                <a:latin typeface="AdvTT9bb99a42.I" charset="0"/>
              </a:rPr>
              <a:t>. </a:t>
            </a:r>
            <a:r>
              <a:rPr lang="ro-RO" sz="1200" b="1" i="1" dirty="0">
                <a:solidFill>
                  <a:srgbClr val="FF0000"/>
                </a:solidFill>
                <a:latin typeface="AdvTT7c3c51d9" charset="0"/>
              </a:rPr>
              <a:t>2017;82: 165</a:t>
            </a:r>
            <a:r>
              <a:rPr lang="ro-RO" sz="1200" b="1" i="1" dirty="0">
                <a:solidFill>
                  <a:srgbClr val="FF0000"/>
                </a:solidFill>
                <a:latin typeface="AdvTT7c3c51d9+20" charset="0"/>
              </a:rPr>
              <a:t>–</a:t>
            </a:r>
            <a:r>
              <a:rPr lang="ro-RO" sz="1200" b="1" i="1" dirty="0">
                <a:solidFill>
                  <a:srgbClr val="FF0000"/>
                </a:solidFill>
                <a:latin typeface="AdvTT7c3c51d9" charset="0"/>
              </a:rPr>
              <a:t>173. </a:t>
            </a:r>
            <a:endParaRPr lang="ro-RO" sz="1200" b="1" i="1" dirty="0">
              <a:solidFill>
                <a:srgbClr val="FF0000"/>
              </a:solidFill>
            </a:endParaRPr>
          </a:p>
        </p:txBody>
      </p:sp>
      <p:sp>
        <p:nvSpPr>
          <p:cNvPr id="4" name="Footer Placeholder 3"/>
          <p:cNvSpPr>
            <a:spLocks noGrp="1"/>
          </p:cNvSpPr>
          <p:nvPr>
            <p:ph type="ftr" sz="quarter" idx="11"/>
          </p:nvPr>
        </p:nvSpPr>
        <p:spPr/>
        <p:txBody>
          <a:bodyPr/>
          <a:lstStyle/>
          <a:p>
            <a:r>
              <a:rPr lang="en-AU" smtClean="0"/>
              <a:t>Criticalcareindia.com</a:t>
            </a:r>
            <a:endParaRPr lang="en-AU"/>
          </a:p>
        </p:txBody>
      </p:sp>
      <p:sp>
        <p:nvSpPr>
          <p:cNvPr id="5" name="Slide Number Placeholder 4"/>
          <p:cNvSpPr>
            <a:spLocks noGrp="1"/>
          </p:cNvSpPr>
          <p:nvPr>
            <p:ph type="sldNum" sz="quarter" idx="12"/>
          </p:nvPr>
        </p:nvSpPr>
        <p:spPr/>
        <p:txBody>
          <a:bodyPr/>
          <a:lstStyle/>
          <a:p>
            <a:fld id="{73EF7D74-4EF3-4655-B160-FEF8495E13CF}" type="slidenum">
              <a:rPr lang="en-AU" smtClean="0"/>
              <a:t>9</a:t>
            </a:fld>
            <a:endParaRPr lang="en-AU"/>
          </a:p>
        </p:txBody>
      </p:sp>
    </p:spTree>
    <p:extLst>
      <p:ext uri="{BB962C8B-B14F-4D97-AF65-F5344CB8AC3E}">
        <p14:creationId xmlns:p14="http://schemas.microsoft.com/office/powerpoint/2010/main" val="39014809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Droplet</Template>
  <TotalTime>986</TotalTime>
  <Words>1317</Words>
  <Application>Microsoft Macintosh PowerPoint</Application>
  <PresentationFormat>On-screen Show (4:3)</PresentationFormat>
  <Paragraphs>199</Paragraphs>
  <Slides>30</Slides>
  <Notes>9</Notes>
  <HiddenSlides>0</HiddenSlides>
  <MMClips>0</MMClips>
  <ScaleCrop>false</ScaleCrop>
  <HeadingPairs>
    <vt:vector size="6" baseType="variant">
      <vt:variant>
        <vt:lpstr>Fonts Used</vt:lpstr>
      </vt:variant>
      <vt:variant>
        <vt:i4>20</vt:i4>
      </vt:variant>
      <vt:variant>
        <vt:lpstr>Theme</vt:lpstr>
      </vt:variant>
      <vt:variant>
        <vt:i4>1</vt:i4>
      </vt:variant>
      <vt:variant>
        <vt:lpstr>Slide Titles</vt:lpstr>
      </vt:variant>
      <vt:variant>
        <vt:i4>30</vt:i4>
      </vt:variant>
    </vt:vector>
  </HeadingPairs>
  <TitlesOfParts>
    <vt:vector size="51" baseType="lpstr">
      <vt:lpstr>AdvHelN</vt:lpstr>
      <vt:lpstr>AdvOT863180fb</vt:lpstr>
      <vt:lpstr>AdvOT9069d8b3.B</vt:lpstr>
      <vt:lpstr>AdvOTb7819099</vt:lpstr>
      <vt:lpstr>AdvPS44A44B</vt:lpstr>
      <vt:lpstr>AdvTT7c3c51d9</vt:lpstr>
      <vt:lpstr>AdvTT7c3c51d9+20</vt:lpstr>
      <vt:lpstr>AdvTT9bb99a42.I</vt:lpstr>
      <vt:lpstr>Aharoni</vt:lpstr>
      <vt:lpstr>Berkeley</vt:lpstr>
      <vt:lpstr>Calibri</vt:lpstr>
      <vt:lpstr>GillSansStd</vt:lpstr>
      <vt:lpstr>GulliverRM</vt:lpstr>
      <vt:lpstr>Palatino</vt:lpstr>
      <vt:lpstr>Sana</vt:lpstr>
      <vt:lpstr>Shaker2Lancet</vt:lpstr>
      <vt:lpstr>Syntax</vt:lpstr>
      <vt:lpstr>Times New Roman</vt:lpstr>
      <vt:lpstr>Wingdings</vt:lpstr>
      <vt:lpstr>Arial</vt:lpstr>
      <vt:lpstr>Office Theme</vt:lpstr>
      <vt:lpstr>ECMO in ADULT population Literature review</vt:lpstr>
      <vt:lpstr>ECMO in Adult</vt:lpstr>
      <vt:lpstr>PowerPoint Presentation</vt:lpstr>
      <vt:lpstr>ECMO- ARDS</vt:lpstr>
      <vt:lpstr>ECMO- ARDS </vt:lpstr>
      <vt:lpstr>PowerPoint Presentation</vt:lpstr>
      <vt:lpstr>PowerPoint Presentation</vt:lpstr>
      <vt:lpstr>PowerPoint Presentation</vt:lpstr>
      <vt:lpstr>ECMO-ARDS (noninfect.)</vt:lpstr>
      <vt:lpstr>PowerPoint Presentation</vt:lpstr>
      <vt:lpstr>PowerPoint Presentation</vt:lpstr>
      <vt:lpstr>PowerPoint Presentation</vt:lpstr>
      <vt:lpstr>PowerPoint Presentation</vt:lpstr>
      <vt:lpstr>E-CPR</vt:lpstr>
      <vt:lpstr>PowerPoint Presentation</vt:lpstr>
      <vt:lpstr>PowerPoint Presentation</vt:lpstr>
      <vt:lpstr>Temporary ECMO support in post cardiac Sx</vt:lpstr>
      <vt:lpstr>PowerPoint Presentation</vt:lpstr>
      <vt:lpstr>Massive PE &amp; ECMO</vt:lpstr>
      <vt:lpstr>PowerPoint Presentation</vt:lpstr>
      <vt:lpstr>Pregnancy, massive PE, ECMO</vt:lpstr>
      <vt:lpstr>ELSO registry data</vt:lpstr>
      <vt:lpstr>ELSO centers</vt:lpstr>
      <vt:lpstr>PowerPoint Presentation</vt:lpstr>
      <vt:lpstr>PowerPoint Presentation</vt:lpstr>
      <vt:lpstr>PowerPoint Presentation</vt:lpstr>
      <vt:lpstr>E-CPR</vt:lpstr>
      <vt:lpstr>Adverse Events</vt:lpstr>
      <vt:lpstr>Summary</vt:lpstr>
      <vt:lpstr>PowerPoint Presentation</vt:lpstr>
    </vt:vector>
  </TitlesOfParts>
  <Company>DHHS</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RHH - Dept of Critical Care Medicine</dc:creator>
  <cp:lastModifiedBy>Microsoft Office User</cp:lastModifiedBy>
  <cp:revision>61</cp:revision>
  <dcterms:created xsi:type="dcterms:W3CDTF">2017-05-30T01:02:58Z</dcterms:created>
  <dcterms:modified xsi:type="dcterms:W3CDTF">2017-06-07T10:06:35Z</dcterms:modified>
</cp:coreProperties>
</file>